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 id="2147483696" r:id="rId2"/>
    <p:sldMasterId id="2147483720" r:id="rId3"/>
    <p:sldMasterId id="2147483733" r:id="rId4"/>
    <p:sldMasterId id="2147483746" r:id="rId5"/>
    <p:sldMasterId id="2147483771" r:id="rId6"/>
    <p:sldMasterId id="2147483784" r:id="rId7"/>
  </p:sldMasterIdLst>
  <p:notesMasterIdLst>
    <p:notesMasterId r:id="rId52"/>
  </p:notesMasterIdLst>
  <p:handoutMasterIdLst>
    <p:handoutMasterId r:id="rId53"/>
  </p:handoutMasterIdLst>
  <p:sldIdLst>
    <p:sldId id="256" r:id="rId8"/>
    <p:sldId id="290" r:id="rId9"/>
    <p:sldId id="262" r:id="rId10"/>
    <p:sldId id="289" r:id="rId11"/>
    <p:sldId id="296" r:id="rId12"/>
    <p:sldId id="297" r:id="rId13"/>
    <p:sldId id="291" r:id="rId14"/>
    <p:sldId id="292" r:id="rId15"/>
    <p:sldId id="298" r:id="rId16"/>
    <p:sldId id="299" r:id="rId17"/>
    <p:sldId id="300" r:id="rId18"/>
    <p:sldId id="301" r:id="rId19"/>
    <p:sldId id="294" r:id="rId20"/>
    <p:sldId id="293" r:id="rId21"/>
    <p:sldId id="318" r:id="rId22"/>
    <p:sldId id="303" r:id="rId23"/>
    <p:sldId id="304" r:id="rId24"/>
    <p:sldId id="295" r:id="rId25"/>
    <p:sldId id="306" r:id="rId26"/>
    <p:sldId id="308" r:id="rId27"/>
    <p:sldId id="309" r:id="rId28"/>
    <p:sldId id="310" r:id="rId29"/>
    <p:sldId id="311" r:id="rId30"/>
    <p:sldId id="312" r:id="rId31"/>
    <p:sldId id="313" r:id="rId32"/>
    <p:sldId id="314" r:id="rId33"/>
    <p:sldId id="264" r:id="rId34"/>
    <p:sldId id="265" r:id="rId35"/>
    <p:sldId id="276" r:id="rId36"/>
    <p:sldId id="266" r:id="rId37"/>
    <p:sldId id="288" r:id="rId38"/>
    <p:sldId id="277" r:id="rId39"/>
    <p:sldId id="268" r:id="rId40"/>
    <p:sldId id="280" r:id="rId41"/>
    <p:sldId id="269" r:id="rId42"/>
    <p:sldId id="279" r:id="rId43"/>
    <p:sldId id="278" r:id="rId44"/>
    <p:sldId id="271" r:id="rId45"/>
    <p:sldId id="281" r:id="rId46"/>
    <p:sldId id="285" r:id="rId47"/>
    <p:sldId id="286" r:id="rId48"/>
    <p:sldId id="315" r:id="rId49"/>
    <p:sldId id="316" r:id="rId50"/>
    <p:sldId id="317" r:id="rId51"/>
  </p:sldIdLst>
  <p:sldSz cx="9906000" cy="6858000" type="A4"/>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9AA88"/>
    <a:srgbClr val="F7834F"/>
    <a:srgbClr val="FFFFFF"/>
    <a:srgbClr val="898989"/>
    <a:srgbClr val="4EADE8"/>
    <a:srgbClr val="FFFF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0298" autoAdjust="0"/>
    <p:restoredTop sz="36183" autoAdjust="0"/>
  </p:normalViewPr>
  <p:slideViewPr>
    <p:cSldViewPr snapToGrid="0">
      <p:cViewPr varScale="1">
        <p:scale>
          <a:sx n="72" d="100"/>
          <a:sy n="72" d="100"/>
        </p:scale>
        <p:origin x="372" y="54"/>
      </p:cViewPr>
      <p:guideLst/>
    </p:cSldViewPr>
  </p:slideViewPr>
  <p:notesTextViewPr>
    <p:cViewPr>
      <p:scale>
        <a:sx n="1" d="1"/>
        <a:sy n="1" d="1"/>
      </p:scale>
      <p:origin x="0" y="0"/>
    </p:cViewPr>
  </p:notesTextViewPr>
  <p:sorterViewPr>
    <p:cViewPr>
      <p:scale>
        <a:sx n="100" d="100"/>
        <a:sy n="100" d="100"/>
      </p:scale>
      <p:origin x="0" y="-9474"/>
    </p:cViewPr>
  </p:sorterViewPr>
  <p:notesViewPr>
    <p:cSldViewPr snapToGrid="0" showGuides="1">
      <p:cViewPr varScale="1">
        <p:scale>
          <a:sx n="55" d="100"/>
          <a:sy n="55" d="100"/>
        </p:scale>
        <p:origin x="2622"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handoutMaster" Target="handoutMasters/handoutMaster1.xml"/><Relationship Id="rId58" Type="http://schemas.microsoft.com/office/2018/10/relationships/authors" Target="author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CD926E47-0269-22F4-81F9-005CC8A3C6DB}"/>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DFC4111F-CB40-1628-874D-189B0BD93C7A}"/>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791814F6-1460-4F8B-95BE-3571D693FEDE}" type="datetimeFigureOut">
              <a:rPr kumimoji="1" lang="ja-JP" altLang="en-US" smtClean="0"/>
              <a:t>2024/2/16</a:t>
            </a:fld>
            <a:endParaRPr kumimoji="1" lang="ja-JP" altLang="en-US"/>
          </a:p>
        </p:txBody>
      </p:sp>
      <p:sp>
        <p:nvSpPr>
          <p:cNvPr id="4" name="フッター プレースホルダー 3">
            <a:extLst>
              <a:ext uri="{FF2B5EF4-FFF2-40B4-BE49-F238E27FC236}">
                <a16:creationId xmlns:a16="http://schemas.microsoft.com/office/drawing/2014/main" id="{DFD4A8E9-0706-FEFF-E213-7803453DF29D}"/>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A9D6C9F0-340B-E9EA-4E8F-467E7BAD08B2}"/>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ACB67FCE-91D4-4400-9E87-A244C0B54B36}" type="slidenum">
              <a:rPr kumimoji="1" lang="ja-JP" altLang="en-US" smtClean="0"/>
              <a:t>‹#›</a:t>
            </a:fld>
            <a:endParaRPr kumimoji="1" lang="ja-JP" altLang="en-US"/>
          </a:p>
        </p:txBody>
      </p:sp>
    </p:spTree>
    <p:extLst>
      <p:ext uri="{BB962C8B-B14F-4D97-AF65-F5344CB8AC3E}">
        <p14:creationId xmlns:p14="http://schemas.microsoft.com/office/powerpoint/2010/main" val="227108399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C1AB778-42ED-4A6E-BD60-5FC57C39C600}" type="datetimeFigureOut">
              <a:rPr kumimoji="1" lang="ja-JP" altLang="en-US" smtClean="0"/>
              <a:t>2024/2/16</a:t>
            </a:fld>
            <a:endParaRPr kumimoji="1" lang="ja-JP" altLang="en-US"/>
          </a:p>
        </p:txBody>
      </p:sp>
      <p:sp>
        <p:nvSpPr>
          <p:cNvPr id="4" name="スライド イメージ プレースホルダー 3"/>
          <p:cNvSpPr>
            <a:spLocks noGrp="1" noRot="1" noChangeAspect="1"/>
          </p:cNvSpPr>
          <p:nvPr>
            <p:ph type="sldImg" idx="2"/>
          </p:nvPr>
        </p:nvSpPr>
        <p:spPr>
          <a:xfrm>
            <a:off x="981075" y="1241425"/>
            <a:ext cx="4835525" cy="33496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5F8D5F8-E017-465D-BE96-17B626D1CB5F}" type="slidenum">
              <a:rPr kumimoji="1" lang="ja-JP" altLang="en-US" smtClean="0"/>
              <a:t>‹#›</a:t>
            </a:fld>
            <a:endParaRPr kumimoji="1" lang="ja-JP" altLang="en-US"/>
          </a:p>
        </p:txBody>
      </p:sp>
    </p:spTree>
    <p:extLst>
      <p:ext uri="{BB962C8B-B14F-4D97-AF65-F5344CB8AC3E}">
        <p14:creationId xmlns:p14="http://schemas.microsoft.com/office/powerpoint/2010/main" val="167066763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F5F8D5F8-E017-465D-BE96-17B626D1CB5F}" type="slidenum">
              <a:rPr kumimoji="1" lang="ja-JP" altLang="en-US" smtClean="0"/>
              <a:t>1</a:t>
            </a:fld>
            <a:endParaRPr kumimoji="1" lang="ja-JP" altLang="en-US"/>
          </a:p>
        </p:txBody>
      </p:sp>
    </p:spTree>
    <p:extLst>
      <p:ext uri="{BB962C8B-B14F-4D97-AF65-F5344CB8AC3E}">
        <p14:creationId xmlns:p14="http://schemas.microsoft.com/office/powerpoint/2010/main" val="2160643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F5F8D5F8-E017-465D-BE96-17B626D1CB5F}" type="slidenum">
              <a:rPr kumimoji="1" lang="ja-JP" altLang="en-US" smtClean="0"/>
              <a:t>10</a:t>
            </a:fld>
            <a:endParaRPr kumimoji="1" lang="ja-JP" altLang="en-US"/>
          </a:p>
        </p:txBody>
      </p:sp>
    </p:spTree>
    <p:extLst>
      <p:ext uri="{BB962C8B-B14F-4D97-AF65-F5344CB8AC3E}">
        <p14:creationId xmlns:p14="http://schemas.microsoft.com/office/powerpoint/2010/main" val="2542698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F5F8D5F8-E017-465D-BE96-17B626D1CB5F}" type="slidenum">
              <a:rPr kumimoji="1" lang="ja-JP" altLang="en-US" smtClean="0"/>
              <a:t>11</a:t>
            </a:fld>
            <a:endParaRPr kumimoji="1" lang="ja-JP" altLang="en-US"/>
          </a:p>
        </p:txBody>
      </p:sp>
    </p:spTree>
    <p:extLst>
      <p:ext uri="{BB962C8B-B14F-4D97-AF65-F5344CB8AC3E}">
        <p14:creationId xmlns:p14="http://schemas.microsoft.com/office/powerpoint/2010/main" val="12181202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F5F8D5F8-E017-465D-BE96-17B626D1CB5F}" type="slidenum">
              <a:rPr kumimoji="1" lang="ja-JP" altLang="en-US" smtClean="0"/>
              <a:t>12</a:t>
            </a:fld>
            <a:endParaRPr kumimoji="1" lang="ja-JP" altLang="en-US"/>
          </a:p>
        </p:txBody>
      </p:sp>
    </p:spTree>
    <p:extLst>
      <p:ext uri="{BB962C8B-B14F-4D97-AF65-F5344CB8AC3E}">
        <p14:creationId xmlns:p14="http://schemas.microsoft.com/office/powerpoint/2010/main" val="3902482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F5F8D5F8-E017-465D-BE96-17B626D1CB5F}" type="slidenum">
              <a:rPr kumimoji="1" lang="ja-JP" altLang="en-US" smtClean="0"/>
              <a:t>13</a:t>
            </a:fld>
            <a:endParaRPr kumimoji="1" lang="ja-JP" altLang="en-US"/>
          </a:p>
        </p:txBody>
      </p:sp>
    </p:spTree>
    <p:extLst>
      <p:ext uri="{BB962C8B-B14F-4D97-AF65-F5344CB8AC3E}">
        <p14:creationId xmlns:p14="http://schemas.microsoft.com/office/powerpoint/2010/main" val="27550968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F5F8D5F8-E017-465D-BE96-17B626D1CB5F}" type="slidenum">
              <a:rPr kumimoji="1" lang="ja-JP" altLang="en-US" smtClean="0"/>
              <a:t>14</a:t>
            </a:fld>
            <a:endParaRPr kumimoji="1" lang="ja-JP" altLang="en-US"/>
          </a:p>
        </p:txBody>
      </p:sp>
    </p:spTree>
    <p:extLst>
      <p:ext uri="{BB962C8B-B14F-4D97-AF65-F5344CB8AC3E}">
        <p14:creationId xmlns:p14="http://schemas.microsoft.com/office/powerpoint/2010/main" val="26830898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F5F8D5F8-E017-465D-BE96-17B626D1CB5F}" type="slidenum">
              <a:rPr kumimoji="1" lang="ja-JP" altLang="en-US" smtClean="0"/>
              <a:t>15</a:t>
            </a:fld>
            <a:endParaRPr kumimoji="1" lang="ja-JP" altLang="en-US"/>
          </a:p>
        </p:txBody>
      </p:sp>
    </p:spTree>
    <p:extLst>
      <p:ext uri="{BB962C8B-B14F-4D97-AF65-F5344CB8AC3E}">
        <p14:creationId xmlns:p14="http://schemas.microsoft.com/office/powerpoint/2010/main" val="12812000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F5F8D5F8-E017-465D-BE96-17B626D1CB5F}" type="slidenum">
              <a:rPr kumimoji="1" lang="ja-JP" altLang="en-US" smtClean="0"/>
              <a:t>16</a:t>
            </a:fld>
            <a:endParaRPr kumimoji="1" lang="ja-JP" altLang="en-US"/>
          </a:p>
        </p:txBody>
      </p:sp>
    </p:spTree>
    <p:extLst>
      <p:ext uri="{BB962C8B-B14F-4D97-AF65-F5344CB8AC3E}">
        <p14:creationId xmlns:p14="http://schemas.microsoft.com/office/powerpoint/2010/main" val="9809915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F5F8D5F8-E017-465D-BE96-17B626D1CB5F}" type="slidenum">
              <a:rPr kumimoji="1" lang="ja-JP" altLang="en-US" smtClean="0"/>
              <a:t>17</a:t>
            </a:fld>
            <a:endParaRPr kumimoji="1" lang="ja-JP" altLang="en-US"/>
          </a:p>
        </p:txBody>
      </p:sp>
    </p:spTree>
    <p:extLst>
      <p:ext uri="{BB962C8B-B14F-4D97-AF65-F5344CB8AC3E}">
        <p14:creationId xmlns:p14="http://schemas.microsoft.com/office/powerpoint/2010/main" val="25849441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F5F8D5F8-E017-465D-BE96-17B626D1CB5F}" type="slidenum">
              <a:rPr kumimoji="1" lang="ja-JP" altLang="en-US" smtClean="0"/>
              <a:t>18</a:t>
            </a:fld>
            <a:endParaRPr kumimoji="1" lang="ja-JP" altLang="en-US"/>
          </a:p>
        </p:txBody>
      </p:sp>
    </p:spTree>
    <p:extLst>
      <p:ext uri="{BB962C8B-B14F-4D97-AF65-F5344CB8AC3E}">
        <p14:creationId xmlns:p14="http://schemas.microsoft.com/office/powerpoint/2010/main" val="41226497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F5F8D5F8-E017-465D-BE96-17B626D1CB5F}" type="slidenum">
              <a:rPr kumimoji="1" lang="ja-JP" altLang="en-US" smtClean="0"/>
              <a:t>19</a:t>
            </a:fld>
            <a:endParaRPr kumimoji="1" lang="ja-JP" altLang="en-US"/>
          </a:p>
        </p:txBody>
      </p:sp>
    </p:spTree>
    <p:extLst>
      <p:ext uri="{BB962C8B-B14F-4D97-AF65-F5344CB8AC3E}">
        <p14:creationId xmlns:p14="http://schemas.microsoft.com/office/powerpoint/2010/main" val="461685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F5F8D5F8-E017-465D-BE96-17B626D1CB5F}" type="slidenum">
              <a:rPr kumimoji="1" lang="ja-JP" altLang="en-US" smtClean="0"/>
              <a:t>2</a:t>
            </a:fld>
            <a:endParaRPr kumimoji="1" lang="ja-JP" altLang="en-US"/>
          </a:p>
        </p:txBody>
      </p:sp>
    </p:spTree>
    <p:extLst>
      <p:ext uri="{BB962C8B-B14F-4D97-AF65-F5344CB8AC3E}">
        <p14:creationId xmlns:p14="http://schemas.microsoft.com/office/powerpoint/2010/main" val="33262308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F5F8D5F8-E017-465D-BE96-17B626D1CB5F}" type="slidenum">
              <a:rPr kumimoji="1" lang="ja-JP" altLang="en-US" smtClean="0"/>
              <a:t>20</a:t>
            </a:fld>
            <a:endParaRPr kumimoji="1" lang="ja-JP" altLang="en-US"/>
          </a:p>
        </p:txBody>
      </p:sp>
    </p:spTree>
    <p:extLst>
      <p:ext uri="{BB962C8B-B14F-4D97-AF65-F5344CB8AC3E}">
        <p14:creationId xmlns:p14="http://schemas.microsoft.com/office/powerpoint/2010/main" val="15453026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F5F8D5F8-E017-465D-BE96-17B626D1CB5F}" type="slidenum">
              <a:rPr kumimoji="1" lang="ja-JP" altLang="en-US" smtClean="0"/>
              <a:t>21</a:t>
            </a:fld>
            <a:endParaRPr kumimoji="1" lang="ja-JP" altLang="en-US"/>
          </a:p>
        </p:txBody>
      </p:sp>
    </p:spTree>
    <p:extLst>
      <p:ext uri="{BB962C8B-B14F-4D97-AF65-F5344CB8AC3E}">
        <p14:creationId xmlns:p14="http://schemas.microsoft.com/office/powerpoint/2010/main" val="8818466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F5F8D5F8-E017-465D-BE96-17B626D1CB5F}" type="slidenum">
              <a:rPr kumimoji="1" lang="ja-JP" altLang="en-US" smtClean="0"/>
              <a:t>22</a:t>
            </a:fld>
            <a:endParaRPr kumimoji="1" lang="ja-JP" altLang="en-US"/>
          </a:p>
        </p:txBody>
      </p:sp>
    </p:spTree>
    <p:extLst>
      <p:ext uri="{BB962C8B-B14F-4D97-AF65-F5344CB8AC3E}">
        <p14:creationId xmlns:p14="http://schemas.microsoft.com/office/powerpoint/2010/main" val="14269870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F5F8D5F8-E017-465D-BE96-17B626D1CB5F}" type="slidenum">
              <a:rPr kumimoji="1" lang="ja-JP" altLang="en-US" smtClean="0"/>
              <a:t>23</a:t>
            </a:fld>
            <a:endParaRPr kumimoji="1" lang="ja-JP" altLang="en-US"/>
          </a:p>
        </p:txBody>
      </p:sp>
    </p:spTree>
    <p:extLst>
      <p:ext uri="{BB962C8B-B14F-4D97-AF65-F5344CB8AC3E}">
        <p14:creationId xmlns:p14="http://schemas.microsoft.com/office/powerpoint/2010/main" val="4151263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F5F8D5F8-E017-465D-BE96-17B626D1CB5F}" type="slidenum">
              <a:rPr kumimoji="1" lang="ja-JP" altLang="en-US" smtClean="0"/>
              <a:t>24</a:t>
            </a:fld>
            <a:endParaRPr kumimoji="1" lang="ja-JP" altLang="en-US"/>
          </a:p>
        </p:txBody>
      </p:sp>
    </p:spTree>
    <p:extLst>
      <p:ext uri="{BB962C8B-B14F-4D97-AF65-F5344CB8AC3E}">
        <p14:creationId xmlns:p14="http://schemas.microsoft.com/office/powerpoint/2010/main" val="18899902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F5F8D5F8-E017-465D-BE96-17B626D1CB5F}" type="slidenum">
              <a:rPr kumimoji="1" lang="ja-JP" altLang="en-US" smtClean="0"/>
              <a:t>25</a:t>
            </a:fld>
            <a:endParaRPr kumimoji="1" lang="ja-JP" altLang="en-US"/>
          </a:p>
        </p:txBody>
      </p:sp>
    </p:spTree>
    <p:extLst>
      <p:ext uri="{BB962C8B-B14F-4D97-AF65-F5344CB8AC3E}">
        <p14:creationId xmlns:p14="http://schemas.microsoft.com/office/powerpoint/2010/main" val="26258981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F5F8D5F8-E017-465D-BE96-17B626D1CB5F}" type="slidenum">
              <a:rPr kumimoji="1" lang="ja-JP" altLang="en-US" smtClean="0"/>
              <a:t>26</a:t>
            </a:fld>
            <a:endParaRPr kumimoji="1" lang="ja-JP" altLang="en-US"/>
          </a:p>
        </p:txBody>
      </p:sp>
    </p:spTree>
    <p:extLst>
      <p:ext uri="{BB962C8B-B14F-4D97-AF65-F5344CB8AC3E}">
        <p14:creationId xmlns:p14="http://schemas.microsoft.com/office/powerpoint/2010/main" val="21610994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F5F8D5F8-E017-465D-BE96-17B626D1CB5F}" type="slidenum">
              <a:rPr kumimoji="1" lang="ja-JP" altLang="en-US" smtClean="0"/>
              <a:t>27</a:t>
            </a:fld>
            <a:endParaRPr kumimoji="1" lang="ja-JP" altLang="en-US"/>
          </a:p>
        </p:txBody>
      </p:sp>
    </p:spTree>
    <p:extLst>
      <p:ext uri="{BB962C8B-B14F-4D97-AF65-F5344CB8AC3E}">
        <p14:creationId xmlns:p14="http://schemas.microsoft.com/office/powerpoint/2010/main" val="24238334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dirty="0"/>
          </a:p>
        </p:txBody>
      </p:sp>
      <p:sp>
        <p:nvSpPr>
          <p:cNvPr id="4" name="スライド番号プレースホルダー 3"/>
          <p:cNvSpPr>
            <a:spLocks noGrp="1"/>
          </p:cNvSpPr>
          <p:nvPr>
            <p:ph type="sldNum" sz="quarter" idx="5"/>
          </p:nvPr>
        </p:nvSpPr>
        <p:spPr/>
        <p:txBody>
          <a:bodyPr/>
          <a:lstStyle/>
          <a:p>
            <a:fld id="{F5F8D5F8-E017-465D-BE96-17B626D1CB5F}" type="slidenum">
              <a:rPr kumimoji="1" lang="ja-JP" altLang="en-US" smtClean="0"/>
              <a:t>28</a:t>
            </a:fld>
            <a:endParaRPr kumimoji="1" lang="ja-JP" altLang="en-US"/>
          </a:p>
        </p:txBody>
      </p:sp>
    </p:spTree>
    <p:extLst>
      <p:ext uri="{BB962C8B-B14F-4D97-AF65-F5344CB8AC3E}">
        <p14:creationId xmlns:p14="http://schemas.microsoft.com/office/powerpoint/2010/main" val="24355236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dirty="0"/>
          </a:p>
        </p:txBody>
      </p:sp>
      <p:sp>
        <p:nvSpPr>
          <p:cNvPr id="4" name="スライド番号プレースホルダー 3"/>
          <p:cNvSpPr>
            <a:spLocks noGrp="1"/>
          </p:cNvSpPr>
          <p:nvPr>
            <p:ph type="sldNum" sz="quarter" idx="5"/>
          </p:nvPr>
        </p:nvSpPr>
        <p:spPr/>
        <p:txBody>
          <a:bodyPr/>
          <a:lstStyle/>
          <a:p>
            <a:fld id="{F5F8D5F8-E017-465D-BE96-17B626D1CB5F}" type="slidenum">
              <a:rPr kumimoji="1" lang="ja-JP" altLang="en-US" smtClean="0"/>
              <a:t>29</a:t>
            </a:fld>
            <a:endParaRPr kumimoji="1" lang="ja-JP" altLang="en-US"/>
          </a:p>
        </p:txBody>
      </p:sp>
    </p:spTree>
    <p:extLst>
      <p:ext uri="{BB962C8B-B14F-4D97-AF65-F5344CB8AC3E}">
        <p14:creationId xmlns:p14="http://schemas.microsoft.com/office/powerpoint/2010/main" val="4165651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F5F8D5F8-E017-465D-BE96-17B626D1CB5F}" type="slidenum">
              <a:rPr kumimoji="1" lang="ja-JP" altLang="en-US" smtClean="0"/>
              <a:t>3</a:t>
            </a:fld>
            <a:endParaRPr kumimoji="1" lang="ja-JP" altLang="en-US"/>
          </a:p>
        </p:txBody>
      </p:sp>
    </p:spTree>
    <p:extLst>
      <p:ext uri="{BB962C8B-B14F-4D97-AF65-F5344CB8AC3E}">
        <p14:creationId xmlns:p14="http://schemas.microsoft.com/office/powerpoint/2010/main" val="3814463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F5F8D5F8-E017-465D-BE96-17B626D1CB5F}" type="slidenum">
              <a:rPr kumimoji="1" lang="ja-JP" altLang="en-US" smtClean="0"/>
              <a:t>30</a:t>
            </a:fld>
            <a:endParaRPr kumimoji="1" lang="ja-JP" altLang="en-US"/>
          </a:p>
        </p:txBody>
      </p:sp>
    </p:spTree>
    <p:extLst>
      <p:ext uri="{BB962C8B-B14F-4D97-AF65-F5344CB8AC3E}">
        <p14:creationId xmlns:p14="http://schemas.microsoft.com/office/powerpoint/2010/main" val="26429836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F5F8D5F8-E017-465D-BE96-17B626D1CB5F}" type="slidenum">
              <a:rPr kumimoji="1" lang="ja-JP" altLang="en-US" smtClean="0"/>
              <a:t>31</a:t>
            </a:fld>
            <a:endParaRPr kumimoji="1" lang="ja-JP" altLang="en-US"/>
          </a:p>
        </p:txBody>
      </p:sp>
    </p:spTree>
    <p:extLst>
      <p:ext uri="{BB962C8B-B14F-4D97-AF65-F5344CB8AC3E}">
        <p14:creationId xmlns:p14="http://schemas.microsoft.com/office/powerpoint/2010/main" val="25631735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dirty="0"/>
          </a:p>
        </p:txBody>
      </p:sp>
      <p:sp>
        <p:nvSpPr>
          <p:cNvPr id="4" name="スライド番号プレースホルダー 3"/>
          <p:cNvSpPr>
            <a:spLocks noGrp="1"/>
          </p:cNvSpPr>
          <p:nvPr>
            <p:ph type="sldNum" sz="quarter" idx="5"/>
          </p:nvPr>
        </p:nvSpPr>
        <p:spPr/>
        <p:txBody>
          <a:bodyPr/>
          <a:lstStyle/>
          <a:p>
            <a:fld id="{F5F8D5F8-E017-465D-BE96-17B626D1CB5F}" type="slidenum">
              <a:rPr kumimoji="1" lang="ja-JP" altLang="en-US" smtClean="0"/>
              <a:t>32</a:t>
            </a:fld>
            <a:endParaRPr kumimoji="1" lang="ja-JP" altLang="en-US"/>
          </a:p>
        </p:txBody>
      </p:sp>
    </p:spTree>
    <p:extLst>
      <p:ext uri="{BB962C8B-B14F-4D97-AF65-F5344CB8AC3E}">
        <p14:creationId xmlns:p14="http://schemas.microsoft.com/office/powerpoint/2010/main" val="39616479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F5F8D5F8-E017-465D-BE96-17B626D1CB5F}" type="slidenum">
              <a:rPr kumimoji="1" lang="ja-JP" altLang="en-US" smtClean="0"/>
              <a:t>33</a:t>
            </a:fld>
            <a:endParaRPr kumimoji="1" lang="ja-JP" altLang="en-US"/>
          </a:p>
        </p:txBody>
      </p:sp>
    </p:spTree>
    <p:extLst>
      <p:ext uri="{BB962C8B-B14F-4D97-AF65-F5344CB8AC3E}">
        <p14:creationId xmlns:p14="http://schemas.microsoft.com/office/powerpoint/2010/main" val="38548736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F5F8D5F8-E017-465D-BE96-17B626D1CB5F}" type="slidenum">
              <a:rPr kumimoji="1" lang="ja-JP" altLang="en-US" smtClean="0"/>
              <a:t>34</a:t>
            </a:fld>
            <a:endParaRPr kumimoji="1" lang="ja-JP" altLang="en-US"/>
          </a:p>
        </p:txBody>
      </p:sp>
    </p:spTree>
    <p:extLst>
      <p:ext uri="{BB962C8B-B14F-4D97-AF65-F5344CB8AC3E}">
        <p14:creationId xmlns:p14="http://schemas.microsoft.com/office/powerpoint/2010/main" val="40246840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F5F8D5F8-E017-465D-BE96-17B626D1CB5F}" type="slidenum">
              <a:rPr kumimoji="1" lang="ja-JP" altLang="en-US" smtClean="0"/>
              <a:t>35</a:t>
            </a:fld>
            <a:endParaRPr kumimoji="1" lang="ja-JP" altLang="en-US"/>
          </a:p>
        </p:txBody>
      </p:sp>
    </p:spTree>
    <p:extLst>
      <p:ext uri="{BB962C8B-B14F-4D97-AF65-F5344CB8AC3E}">
        <p14:creationId xmlns:p14="http://schemas.microsoft.com/office/powerpoint/2010/main" val="20636561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dirty="0"/>
          </a:p>
        </p:txBody>
      </p:sp>
      <p:sp>
        <p:nvSpPr>
          <p:cNvPr id="4" name="スライド番号プレースホルダー 3"/>
          <p:cNvSpPr>
            <a:spLocks noGrp="1"/>
          </p:cNvSpPr>
          <p:nvPr>
            <p:ph type="sldNum" sz="quarter" idx="5"/>
          </p:nvPr>
        </p:nvSpPr>
        <p:spPr/>
        <p:txBody>
          <a:bodyPr/>
          <a:lstStyle/>
          <a:p>
            <a:fld id="{F5F8D5F8-E017-465D-BE96-17B626D1CB5F}" type="slidenum">
              <a:rPr kumimoji="1" lang="ja-JP" altLang="en-US" smtClean="0"/>
              <a:t>36</a:t>
            </a:fld>
            <a:endParaRPr kumimoji="1" lang="ja-JP" altLang="en-US"/>
          </a:p>
        </p:txBody>
      </p:sp>
    </p:spTree>
    <p:extLst>
      <p:ext uri="{BB962C8B-B14F-4D97-AF65-F5344CB8AC3E}">
        <p14:creationId xmlns:p14="http://schemas.microsoft.com/office/powerpoint/2010/main" val="13460788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F5F8D5F8-E017-465D-BE96-17B626D1CB5F}" type="slidenum">
              <a:rPr kumimoji="1" lang="ja-JP" altLang="en-US" smtClean="0"/>
              <a:t>37</a:t>
            </a:fld>
            <a:endParaRPr kumimoji="1" lang="ja-JP" altLang="en-US"/>
          </a:p>
        </p:txBody>
      </p:sp>
    </p:spTree>
    <p:extLst>
      <p:ext uri="{BB962C8B-B14F-4D97-AF65-F5344CB8AC3E}">
        <p14:creationId xmlns:p14="http://schemas.microsoft.com/office/powerpoint/2010/main" val="37079581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F5F8D5F8-E017-465D-BE96-17B626D1CB5F}" type="slidenum">
              <a:rPr kumimoji="1" lang="ja-JP" altLang="en-US" smtClean="0"/>
              <a:t>38</a:t>
            </a:fld>
            <a:endParaRPr kumimoji="1" lang="ja-JP" altLang="en-US"/>
          </a:p>
        </p:txBody>
      </p:sp>
    </p:spTree>
    <p:extLst>
      <p:ext uri="{BB962C8B-B14F-4D97-AF65-F5344CB8AC3E}">
        <p14:creationId xmlns:p14="http://schemas.microsoft.com/office/powerpoint/2010/main" val="33724838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F5F8D5F8-E017-465D-BE96-17B626D1CB5F}" type="slidenum">
              <a:rPr kumimoji="1" lang="ja-JP" altLang="en-US" smtClean="0"/>
              <a:t>39</a:t>
            </a:fld>
            <a:endParaRPr kumimoji="1" lang="ja-JP" altLang="en-US"/>
          </a:p>
        </p:txBody>
      </p:sp>
    </p:spTree>
    <p:extLst>
      <p:ext uri="{BB962C8B-B14F-4D97-AF65-F5344CB8AC3E}">
        <p14:creationId xmlns:p14="http://schemas.microsoft.com/office/powerpoint/2010/main" val="1634820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F5F8D5F8-E017-465D-BE96-17B626D1CB5F}" type="slidenum">
              <a:rPr kumimoji="1" lang="ja-JP" altLang="en-US" smtClean="0"/>
              <a:t>4</a:t>
            </a:fld>
            <a:endParaRPr kumimoji="1" lang="ja-JP" altLang="en-US"/>
          </a:p>
        </p:txBody>
      </p:sp>
    </p:spTree>
    <p:extLst>
      <p:ext uri="{BB962C8B-B14F-4D97-AF65-F5344CB8AC3E}">
        <p14:creationId xmlns:p14="http://schemas.microsoft.com/office/powerpoint/2010/main" val="34118781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F5F8D5F8-E017-465D-BE96-17B626D1CB5F}" type="slidenum">
              <a:rPr kumimoji="1" lang="ja-JP" altLang="en-US" smtClean="0"/>
              <a:t>40</a:t>
            </a:fld>
            <a:endParaRPr kumimoji="1" lang="ja-JP" altLang="en-US"/>
          </a:p>
        </p:txBody>
      </p:sp>
    </p:spTree>
    <p:extLst>
      <p:ext uri="{BB962C8B-B14F-4D97-AF65-F5344CB8AC3E}">
        <p14:creationId xmlns:p14="http://schemas.microsoft.com/office/powerpoint/2010/main" val="40837865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dirty="0"/>
          </a:p>
        </p:txBody>
      </p:sp>
      <p:sp>
        <p:nvSpPr>
          <p:cNvPr id="4" name="スライド番号プレースホルダー 3"/>
          <p:cNvSpPr>
            <a:spLocks noGrp="1"/>
          </p:cNvSpPr>
          <p:nvPr>
            <p:ph type="sldNum" sz="quarter" idx="5"/>
          </p:nvPr>
        </p:nvSpPr>
        <p:spPr/>
        <p:txBody>
          <a:bodyPr/>
          <a:lstStyle/>
          <a:p>
            <a:fld id="{F5F8D5F8-E017-465D-BE96-17B626D1CB5F}" type="slidenum">
              <a:rPr kumimoji="1" lang="ja-JP" altLang="en-US" smtClean="0"/>
              <a:t>41</a:t>
            </a:fld>
            <a:endParaRPr kumimoji="1" lang="ja-JP" altLang="en-US"/>
          </a:p>
        </p:txBody>
      </p:sp>
    </p:spTree>
    <p:extLst>
      <p:ext uri="{BB962C8B-B14F-4D97-AF65-F5344CB8AC3E}">
        <p14:creationId xmlns:p14="http://schemas.microsoft.com/office/powerpoint/2010/main" val="1281499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F5F8D5F8-E017-465D-BE96-17B626D1CB5F}" type="slidenum">
              <a:rPr kumimoji="1" lang="ja-JP" altLang="en-US" smtClean="0"/>
              <a:t>42</a:t>
            </a:fld>
            <a:endParaRPr kumimoji="1" lang="ja-JP" altLang="en-US"/>
          </a:p>
        </p:txBody>
      </p:sp>
    </p:spTree>
    <p:extLst>
      <p:ext uri="{BB962C8B-B14F-4D97-AF65-F5344CB8AC3E}">
        <p14:creationId xmlns:p14="http://schemas.microsoft.com/office/powerpoint/2010/main" val="17631020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F5F8D5F8-E017-465D-BE96-17B626D1CB5F}" type="slidenum">
              <a:rPr kumimoji="1" lang="ja-JP" altLang="en-US" smtClean="0"/>
              <a:t>43</a:t>
            </a:fld>
            <a:endParaRPr kumimoji="1" lang="ja-JP" altLang="en-US"/>
          </a:p>
        </p:txBody>
      </p:sp>
    </p:spTree>
    <p:extLst>
      <p:ext uri="{BB962C8B-B14F-4D97-AF65-F5344CB8AC3E}">
        <p14:creationId xmlns:p14="http://schemas.microsoft.com/office/powerpoint/2010/main" val="17661284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p:txBody>
      </p:sp>
      <p:sp>
        <p:nvSpPr>
          <p:cNvPr id="4" name="スライド番号プレースホルダー 3"/>
          <p:cNvSpPr>
            <a:spLocks noGrp="1"/>
          </p:cNvSpPr>
          <p:nvPr>
            <p:ph type="sldNum" sz="quarter" idx="5"/>
          </p:nvPr>
        </p:nvSpPr>
        <p:spPr/>
        <p:txBody>
          <a:bodyPr/>
          <a:lstStyle/>
          <a:p>
            <a:fld id="{F5F8D5F8-E017-465D-BE96-17B626D1CB5F}" type="slidenum">
              <a:rPr kumimoji="1" lang="ja-JP" altLang="en-US" smtClean="0"/>
              <a:t>44</a:t>
            </a:fld>
            <a:endParaRPr kumimoji="1" lang="ja-JP" altLang="en-US"/>
          </a:p>
        </p:txBody>
      </p:sp>
    </p:spTree>
    <p:extLst>
      <p:ext uri="{BB962C8B-B14F-4D97-AF65-F5344CB8AC3E}">
        <p14:creationId xmlns:p14="http://schemas.microsoft.com/office/powerpoint/2010/main" val="911003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F5F8D5F8-E017-465D-BE96-17B626D1CB5F}" type="slidenum">
              <a:rPr kumimoji="1" lang="ja-JP" altLang="en-US" smtClean="0"/>
              <a:t>5</a:t>
            </a:fld>
            <a:endParaRPr kumimoji="1" lang="ja-JP" altLang="en-US"/>
          </a:p>
        </p:txBody>
      </p:sp>
    </p:spTree>
    <p:extLst>
      <p:ext uri="{BB962C8B-B14F-4D97-AF65-F5344CB8AC3E}">
        <p14:creationId xmlns:p14="http://schemas.microsoft.com/office/powerpoint/2010/main" val="1884022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F5F8D5F8-E017-465D-BE96-17B626D1CB5F}" type="slidenum">
              <a:rPr kumimoji="1" lang="ja-JP" altLang="en-US" smtClean="0"/>
              <a:t>6</a:t>
            </a:fld>
            <a:endParaRPr kumimoji="1" lang="ja-JP" altLang="en-US"/>
          </a:p>
        </p:txBody>
      </p:sp>
    </p:spTree>
    <p:extLst>
      <p:ext uri="{BB962C8B-B14F-4D97-AF65-F5344CB8AC3E}">
        <p14:creationId xmlns:p14="http://schemas.microsoft.com/office/powerpoint/2010/main" val="782966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F5F8D5F8-E017-465D-BE96-17B626D1CB5F}" type="slidenum">
              <a:rPr kumimoji="1" lang="ja-JP" altLang="en-US" smtClean="0"/>
              <a:t>7</a:t>
            </a:fld>
            <a:endParaRPr kumimoji="1" lang="ja-JP" altLang="en-US"/>
          </a:p>
        </p:txBody>
      </p:sp>
    </p:spTree>
    <p:extLst>
      <p:ext uri="{BB962C8B-B14F-4D97-AF65-F5344CB8AC3E}">
        <p14:creationId xmlns:p14="http://schemas.microsoft.com/office/powerpoint/2010/main" val="133552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F5F8D5F8-E017-465D-BE96-17B626D1CB5F}" type="slidenum">
              <a:rPr kumimoji="1" lang="ja-JP" altLang="en-US" smtClean="0"/>
              <a:t>8</a:t>
            </a:fld>
            <a:endParaRPr kumimoji="1" lang="ja-JP" altLang="en-US"/>
          </a:p>
        </p:txBody>
      </p:sp>
    </p:spTree>
    <p:extLst>
      <p:ext uri="{BB962C8B-B14F-4D97-AF65-F5344CB8AC3E}">
        <p14:creationId xmlns:p14="http://schemas.microsoft.com/office/powerpoint/2010/main" val="1489360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F5F8D5F8-E017-465D-BE96-17B626D1CB5F}" type="slidenum">
              <a:rPr kumimoji="1" lang="ja-JP" altLang="en-US" smtClean="0"/>
              <a:t>9</a:t>
            </a:fld>
            <a:endParaRPr kumimoji="1" lang="ja-JP" altLang="en-US"/>
          </a:p>
        </p:txBody>
      </p:sp>
    </p:spTree>
    <p:extLst>
      <p:ext uri="{BB962C8B-B14F-4D97-AF65-F5344CB8AC3E}">
        <p14:creationId xmlns:p14="http://schemas.microsoft.com/office/powerpoint/2010/main" val="3370591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2" name="二等辺三角形 1">
            <a:extLst>
              <a:ext uri="{FF2B5EF4-FFF2-40B4-BE49-F238E27FC236}">
                <a16:creationId xmlns:a16="http://schemas.microsoft.com/office/drawing/2014/main" id="{AD7D679F-CE57-5CD9-FCA7-3BAF0B678FC9}"/>
              </a:ext>
            </a:extLst>
          </p:cNvPr>
          <p:cNvSpPr/>
          <p:nvPr userDrawn="1"/>
        </p:nvSpPr>
        <p:spPr>
          <a:xfrm>
            <a:off x="9438323" y="6356350"/>
            <a:ext cx="467677" cy="501649"/>
          </a:xfrm>
          <a:prstGeom prst="triangle">
            <a:avLst>
              <a:gd name="adj" fmla="val 95120"/>
            </a:avLst>
          </a:prstGeom>
          <a:solidFill>
            <a:srgbClr val="F78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日付プレースホルダー 3">
            <a:extLst>
              <a:ext uri="{FF2B5EF4-FFF2-40B4-BE49-F238E27FC236}">
                <a16:creationId xmlns:a16="http://schemas.microsoft.com/office/drawing/2014/main" id="{3460DD11-9F35-0E39-C4D4-D7C2B07ED799}"/>
              </a:ext>
            </a:extLst>
          </p:cNvPr>
          <p:cNvSpPr>
            <a:spLocks noGrp="1"/>
          </p:cNvSpPr>
          <p:nvPr>
            <p:ph type="dt" sz="half" idx="10"/>
          </p:nvPr>
        </p:nvSpPr>
        <p:spPr/>
        <p:txBody>
          <a:bodyPr/>
          <a:lstStyle/>
          <a:p>
            <a:fld id="{DC2C73F3-CFEE-495B-888F-63E623D6CFF4}" type="datetimeFigureOut">
              <a:rPr kumimoji="1" lang="ja-JP" altLang="en-US" smtClean="0"/>
              <a:t>2024/2/16</a:t>
            </a:fld>
            <a:endParaRPr kumimoji="1" lang="ja-JP" altLang="en-US"/>
          </a:p>
        </p:txBody>
      </p:sp>
      <p:sp>
        <p:nvSpPr>
          <p:cNvPr id="5" name="フッター プレースホルダー 4">
            <a:extLst>
              <a:ext uri="{FF2B5EF4-FFF2-40B4-BE49-F238E27FC236}">
                <a16:creationId xmlns:a16="http://schemas.microsoft.com/office/drawing/2014/main" id="{A7E021A5-26D8-3D3F-39DA-88C85830D1D2}"/>
              </a:ext>
            </a:extLst>
          </p:cNvPr>
          <p:cNvSpPr>
            <a:spLocks noGrp="1"/>
          </p:cNvSpPr>
          <p:nvPr>
            <p:ph type="ftr" sz="quarter" idx="11"/>
          </p:nvPr>
        </p:nvSpPr>
        <p:spPr/>
        <p:txBody>
          <a:bodyPr/>
          <a:lstStyle/>
          <a:p>
            <a:endParaRPr kumimoji="1" lang="ja-JP" altLang="en-US"/>
          </a:p>
        </p:txBody>
      </p:sp>
      <p:sp>
        <p:nvSpPr>
          <p:cNvPr id="7" name="スライド番号プレースホルダー 5">
            <a:extLst>
              <a:ext uri="{FF2B5EF4-FFF2-40B4-BE49-F238E27FC236}">
                <a16:creationId xmlns:a16="http://schemas.microsoft.com/office/drawing/2014/main" id="{F2F6288E-5AB2-23A7-6FC3-C45D07EDFD4F}"/>
              </a:ext>
            </a:extLst>
          </p:cNvPr>
          <p:cNvSpPr txBox="1">
            <a:spLocks/>
          </p:cNvSpPr>
          <p:nvPr userDrawn="1"/>
        </p:nvSpPr>
        <p:spPr>
          <a:xfrm>
            <a:off x="9438323" y="6538913"/>
            <a:ext cx="467677" cy="365125"/>
          </a:xfrm>
          <a:prstGeom prst="rect">
            <a:avLst/>
          </a:prstGeom>
        </p:spPr>
        <p:txBody>
          <a:bodyPr vert="horz" lIns="74295" tIns="37148" rIns="74295" bIns="37148"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01D58A1B-3EE0-44C5-9C94-1A98C1DF29B4}" type="slidenum">
              <a:rPr lang="ja-JP" altLang="en-US" sz="1400" b="1" smtClean="0">
                <a:solidFill>
                  <a:schemeClr val="bg1"/>
                </a:solidFill>
                <a:latin typeface="Arial Black" panose="020B0A04020102020204" pitchFamily="34" charset="0"/>
              </a:rPr>
              <a:pPr/>
              <a:t>‹#›</a:t>
            </a:fld>
            <a:endParaRPr lang="ja-JP" altLang="en-US" sz="1400" b="1"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3460946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37DD1F-4D17-E4B4-68FF-1756D5EE1AE2}"/>
              </a:ext>
            </a:extLst>
          </p:cNvPr>
          <p:cNvSpPr>
            <a:spLocks noGrp="1"/>
          </p:cNvSpPr>
          <p:nvPr>
            <p:ph type="title"/>
          </p:nvPr>
        </p:nvSpPr>
        <p:spPr>
          <a:xfrm>
            <a:off x="681038" y="365126"/>
            <a:ext cx="8543925" cy="1325563"/>
          </a:xfrm>
          <a:prstGeom prst="rect">
            <a:avLst/>
          </a:prstGeom>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0420770-A7A9-14CB-94C2-6E98A121CCCE}"/>
              </a:ext>
            </a:extLst>
          </p:cNvPr>
          <p:cNvSpPr>
            <a:spLocks noGrp="1"/>
          </p:cNvSpPr>
          <p:nvPr>
            <p:ph type="body" orient="vert" idx="1"/>
          </p:nvPr>
        </p:nvSpPr>
        <p:spPr>
          <a:xfrm>
            <a:off x="681038" y="1825625"/>
            <a:ext cx="8543925" cy="4351338"/>
          </a:xfrm>
          <a:prstGeom prst="rect">
            <a:avLst/>
          </a:prstGeo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53F4F55-9D34-BF1F-8358-1B3ABB47A8F5}"/>
              </a:ext>
            </a:extLst>
          </p:cNvPr>
          <p:cNvSpPr>
            <a:spLocks noGrp="1"/>
          </p:cNvSpPr>
          <p:nvPr>
            <p:ph type="dt" sz="half" idx="10"/>
          </p:nvPr>
        </p:nvSpPr>
        <p:spPr/>
        <p:txBody>
          <a:bodyPr/>
          <a:lstStyle/>
          <a:p>
            <a:fld id="{DC2C73F3-CFEE-495B-888F-63E623D6CFF4}" type="datetimeFigureOut">
              <a:rPr kumimoji="1" lang="ja-JP" altLang="en-US" smtClean="0"/>
              <a:t>2024/2/16</a:t>
            </a:fld>
            <a:endParaRPr kumimoji="1" lang="ja-JP" altLang="en-US"/>
          </a:p>
        </p:txBody>
      </p:sp>
      <p:sp>
        <p:nvSpPr>
          <p:cNvPr id="5" name="フッター プレースホルダー 4">
            <a:extLst>
              <a:ext uri="{FF2B5EF4-FFF2-40B4-BE49-F238E27FC236}">
                <a16:creationId xmlns:a16="http://schemas.microsoft.com/office/drawing/2014/main" id="{37C9C069-44EF-6569-7EEC-76F9C622C43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640181E-839C-DD19-3237-91DCB655ACA2}"/>
              </a:ext>
            </a:extLst>
          </p:cNvPr>
          <p:cNvSpPr>
            <a:spLocks noGrp="1"/>
          </p:cNvSpPr>
          <p:nvPr>
            <p:ph type="sldNum" sz="quarter" idx="12"/>
          </p:nvPr>
        </p:nvSpPr>
        <p:spPr/>
        <p:txBody>
          <a:bodyPr/>
          <a:lstStyle/>
          <a:p>
            <a:fld id="{01D58A1B-3EE0-44C5-9C94-1A98C1DF29B4}" type="slidenum">
              <a:rPr kumimoji="1" lang="ja-JP" altLang="en-US" smtClean="0"/>
              <a:t>‹#›</a:t>
            </a:fld>
            <a:endParaRPr kumimoji="1" lang="ja-JP" altLang="en-US"/>
          </a:p>
        </p:txBody>
      </p:sp>
    </p:spTree>
    <p:extLst>
      <p:ext uri="{BB962C8B-B14F-4D97-AF65-F5344CB8AC3E}">
        <p14:creationId xmlns:p14="http://schemas.microsoft.com/office/powerpoint/2010/main" val="2795532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85E18282-59CB-8B48-CAE9-237D6416EDE4}"/>
              </a:ext>
            </a:extLst>
          </p:cNvPr>
          <p:cNvSpPr>
            <a:spLocks noGrp="1"/>
          </p:cNvSpPr>
          <p:nvPr>
            <p:ph type="title" orient="vert"/>
          </p:nvPr>
        </p:nvSpPr>
        <p:spPr>
          <a:xfrm>
            <a:off x="7088981" y="365125"/>
            <a:ext cx="2135981" cy="5811838"/>
          </a:xfrm>
          <a:prstGeom prst="rect">
            <a:avLst/>
          </a:prstGeo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CCE7BB1-38A4-2DA9-C366-5FE8EB4EB6BC}"/>
              </a:ext>
            </a:extLst>
          </p:cNvPr>
          <p:cNvSpPr>
            <a:spLocks noGrp="1"/>
          </p:cNvSpPr>
          <p:nvPr>
            <p:ph type="body" orient="vert" idx="1"/>
          </p:nvPr>
        </p:nvSpPr>
        <p:spPr>
          <a:xfrm>
            <a:off x="681037" y="365125"/>
            <a:ext cx="6284119" cy="5811838"/>
          </a:xfrm>
          <a:prstGeom prst="rect">
            <a:avLst/>
          </a:prstGeo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5B1C1CF-7E62-3613-6C3B-6862A5910DBF}"/>
              </a:ext>
            </a:extLst>
          </p:cNvPr>
          <p:cNvSpPr>
            <a:spLocks noGrp="1"/>
          </p:cNvSpPr>
          <p:nvPr>
            <p:ph type="dt" sz="half" idx="10"/>
          </p:nvPr>
        </p:nvSpPr>
        <p:spPr/>
        <p:txBody>
          <a:bodyPr/>
          <a:lstStyle/>
          <a:p>
            <a:fld id="{DC2C73F3-CFEE-495B-888F-63E623D6CFF4}" type="datetimeFigureOut">
              <a:rPr kumimoji="1" lang="ja-JP" altLang="en-US" smtClean="0"/>
              <a:t>2024/2/16</a:t>
            </a:fld>
            <a:endParaRPr kumimoji="1" lang="ja-JP" altLang="en-US"/>
          </a:p>
        </p:txBody>
      </p:sp>
      <p:sp>
        <p:nvSpPr>
          <p:cNvPr id="5" name="フッター プレースホルダー 4">
            <a:extLst>
              <a:ext uri="{FF2B5EF4-FFF2-40B4-BE49-F238E27FC236}">
                <a16:creationId xmlns:a16="http://schemas.microsoft.com/office/drawing/2014/main" id="{8F882A69-A320-EADF-2412-55F31C2244C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EB58D8C-2068-CD6F-F679-198A8E563C68}"/>
              </a:ext>
            </a:extLst>
          </p:cNvPr>
          <p:cNvSpPr>
            <a:spLocks noGrp="1"/>
          </p:cNvSpPr>
          <p:nvPr>
            <p:ph type="sldNum" sz="quarter" idx="12"/>
          </p:nvPr>
        </p:nvSpPr>
        <p:spPr/>
        <p:txBody>
          <a:bodyPr/>
          <a:lstStyle/>
          <a:p>
            <a:fld id="{01D58A1B-3EE0-44C5-9C94-1A98C1DF29B4}" type="slidenum">
              <a:rPr kumimoji="1" lang="ja-JP" altLang="en-US" smtClean="0"/>
              <a:t>‹#›</a:t>
            </a:fld>
            <a:endParaRPr kumimoji="1" lang="ja-JP" altLang="en-US"/>
          </a:p>
        </p:txBody>
      </p:sp>
    </p:spTree>
    <p:extLst>
      <p:ext uri="{BB962C8B-B14F-4D97-AF65-F5344CB8AC3E}">
        <p14:creationId xmlns:p14="http://schemas.microsoft.com/office/powerpoint/2010/main" val="6090600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7EF4A5-8148-BB3A-3A5B-5CD9FA49AC37}"/>
              </a:ext>
            </a:extLst>
          </p:cNvPr>
          <p:cNvSpPr>
            <a:spLocks noGrp="1"/>
          </p:cNvSpPr>
          <p:nvPr>
            <p:ph type="ctrTitle"/>
          </p:nvPr>
        </p:nvSpPr>
        <p:spPr>
          <a:xfrm>
            <a:off x="1238250" y="1122363"/>
            <a:ext cx="7429500" cy="2387600"/>
          </a:xfrm>
          <a:prstGeom prst="rect">
            <a:avLst/>
          </a:prstGeom>
        </p:spPr>
        <p:txBody>
          <a:bodyPr anchor="b"/>
          <a:lstStyle>
            <a:lvl1pPr algn="ctr">
              <a:defRPr sz="4875"/>
            </a:lvl1pPr>
          </a:lstStyle>
          <a:p>
            <a:r>
              <a:rPr kumimoji="1" lang="ja-JP" altLang="en-US"/>
              <a:t>マスター タイトルの書式設定</a:t>
            </a:r>
          </a:p>
        </p:txBody>
      </p:sp>
      <p:sp>
        <p:nvSpPr>
          <p:cNvPr id="3" name="字幕 2">
            <a:extLst>
              <a:ext uri="{FF2B5EF4-FFF2-40B4-BE49-F238E27FC236}">
                <a16:creationId xmlns:a16="http://schemas.microsoft.com/office/drawing/2014/main" id="{811D770F-A86E-B8BA-964F-57C358E09FBB}"/>
              </a:ext>
            </a:extLst>
          </p:cNvPr>
          <p:cNvSpPr>
            <a:spLocks noGrp="1"/>
          </p:cNvSpPr>
          <p:nvPr>
            <p:ph type="subTitle" idx="1"/>
          </p:nvPr>
        </p:nvSpPr>
        <p:spPr>
          <a:xfrm>
            <a:off x="1238250" y="3602038"/>
            <a:ext cx="7429500" cy="1655762"/>
          </a:xfrm>
          <a:prstGeom prst="rect">
            <a:avLst/>
          </a:prstGeom>
        </p:spPr>
        <p:txBody>
          <a:bodyPr/>
          <a:lstStyle>
            <a:lvl1pPr marL="0" indent="0" algn="ctr">
              <a:buNone/>
              <a:defRPr sz="1950"/>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98A1824F-EA91-CE24-7A00-DC6071CD9CE5}"/>
              </a:ext>
            </a:extLst>
          </p:cNvPr>
          <p:cNvSpPr>
            <a:spLocks noGrp="1"/>
          </p:cNvSpPr>
          <p:nvPr>
            <p:ph type="dt" sz="half" idx="10"/>
          </p:nvPr>
        </p:nvSpPr>
        <p:spPr/>
        <p:txBody>
          <a:bodyPr/>
          <a:lstStyle/>
          <a:p>
            <a:fld id="{7A8D27C5-BEBF-4A44-BA97-92DF77E11870}" type="datetimeFigureOut">
              <a:rPr kumimoji="1" lang="ja-JP" altLang="en-US" smtClean="0"/>
              <a:t>2024/2/16</a:t>
            </a:fld>
            <a:endParaRPr kumimoji="1" lang="ja-JP" altLang="en-US"/>
          </a:p>
        </p:txBody>
      </p:sp>
      <p:sp>
        <p:nvSpPr>
          <p:cNvPr id="5" name="フッター プレースホルダー 4">
            <a:extLst>
              <a:ext uri="{FF2B5EF4-FFF2-40B4-BE49-F238E27FC236}">
                <a16:creationId xmlns:a16="http://schemas.microsoft.com/office/drawing/2014/main" id="{FF3E1684-1D14-8E81-99DF-8A8C7565709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7B1338F-A143-608F-37D2-6EFE0EB71480}"/>
              </a:ext>
            </a:extLst>
          </p:cNvPr>
          <p:cNvSpPr>
            <a:spLocks noGrp="1"/>
          </p:cNvSpPr>
          <p:nvPr>
            <p:ph type="sldNum" sz="quarter" idx="12"/>
          </p:nvPr>
        </p:nvSpPr>
        <p:spPr/>
        <p:txBody>
          <a:bodyPr/>
          <a:lstStyle/>
          <a:p>
            <a:fld id="{CF5FA208-A6DC-41C4-B700-ABAEDD9A42D3}" type="slidenum">
              <a:rPr kumimoji="1" lang="ja-JP" altLang="en-US" smtClean="0"/>
              <a:t>‹#›</a:t>
            </a:fld>
            <a:endParaRPr kumimoji="1" lang="ja-JP" altLang="en-US"/>
          </a:p>
        </p:txBody>
      </p:sp>
      <p:sp>
        <p:nvSpPr>
          <p:cNvPr id="8" name="二等辺三角形 7">
            <a:extLst>
              <a:ext uri="{FF2B5EF4-FFF2-40B4-BE49-F238E27FC236}">
                <a16:creationId xmlns:a16="http://schemas.microsoft.com/office/drawing/2014/main" id="{1DFB993F-C454-629C-DCA3-B9F12B0F3215}"/>
              </a:ext>
            </a:extLst>
          </p:cNvPr>
          <p:cNvSpPr/>
          <p:nvPr userDrawn="1"/>
        </p:nvSpPr>
        <p:spPr>
          <a:xfrm>
            <a:off x="9438323" y="6356350"/>
            <a:ext cx="467677" cy="501649"/>
          </a:xfrm>
          <a:prstGeom prst="triangle">
            <a:avLst>
              <a:gd name="adj" fmla="val 95120"/>
            </a:avLst>
          </a:prstGeom>
          <a:solidFill>
            <a:srgbClr val="F78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5">
            <a:extLst>
              <a:ext uri="{FF2B5EF4-FFF2-40B4-BE49-F238E27FC236}">
                <a16:creationId xmlns:a16="http://schemas.microsoft.com/office/drawing/2014/main" id="{87419868-F022-4630-E2E0-D35CA4FF8395}"/>
              </a:ext>
            </a:extLst>
          </p:cNvPr>
          <p:cNvSpPr txBox="1">
            <a:spLocks/>
          </p:cNvSpPr>
          <p:nvPr userDrawn="1"/>
        </p:nvSpPr>
        <p:spPr>
          <a:xfrm>
            <a:off x="9438323" y="6538913"/>
            <a:ext cx="467677" cy="365125"/>
          </a:xfrm>
          <a:prstGeom prst="rect">
            <a:avLst/>
          </a:prstGeom>
        </p:spPr>
        <p:txBody>
          <a:bodyPr vert="horz" lIns="74295" tIns="37148" rIns="74295" bIns="37148"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01D58A1B-3EE0-44C5-9C94-1A98C1DF29B4}" type="slidenum">
              <a:rPr lang="ja-JP" altLang="en-US" sz="1400" b="1" smtClean="0">
                <a:solidFill>
                  <a:schemeClr val="bg1"/>
                </a:solidFill>
                <a:latin typeface="Arial Black" panose="020B0A04020102020204" pitchFamily="34" charset="0"/>
              </a:rPr>
              <a:pPr/>
              <a:t>‹#›</a:t>
            </a:fld>
            <a:endParaRPr lang="ja-JP" altLang="en-US" sz="1400" b="1"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12976120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03B6FE-BBF8-63F2-DA60-CA91C0BA2955}"/>
              </a:ext>
            </a:extLst>
          </p:cNvPr>
          <p:cNvSpPr>
            <a:spLocks noGrp="1"/>
          </p:cNvSpPr>
          <p:nvPr>
            <p:ph type="title"/>
          </p:nvPr>
        </p:nvSpPr>
        <p:spPr>
          <a:xfrm>
            <a:off x="681038" y="365126"/>
            <a:ext cx="8543925" cy="1325563"/>
          </a:xfrm>
          <a:prstGeom prst="rect">
            <a:avLst/>
          </a:prstGeom>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6375473-AAB8-F6CC-03D3-F375797F2966}"/>
              </a:ext>
            </a:extLst>
          </p:cNvPr>
          <p:cNvSpPr>
            <a:spLocks noGrp="1"/>
          </p:cNvSpPr>
          <p:nvPr>
            <p:ph idx="1"/>
          </p:nvPr>
        </p:nvSpPr>
        <p:spPr>
          <a:xfrm>
            <a:off x="681038" y="1825625"/>
            <a:ext cx="8543925" cy="435133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06E4A8F-E662-98E1-E41A-FB136DD8956A}"/>
              </a:ext>
            </a:extLst>
          </p:cNvPr>
          <p:cNvSpPr>
            <a:spLocks noGrp="1"/>
          </p:cNvSpPr>
          <p:nvPr>
            <p:ph type="dt" sz="half" idx="10"/>
          </p:nvPr>
        </p:nvSpPr>
        <p:spPr/>
        <p:txBody>
          <a:bodyPr/>
          <a:lstStyle/>
          <a:p>
            <a:fld id="{7A8D27C5-BEBF-4A44-BA97-92DF77E11870}" type="datetimeFigureOut">
              <a:rPr kumimoji="1" lang="ja-JP" altLang="en-US" smtClean="0"/>
              <a:t>2024/2/16</a:t>
            </a:fld>
            <a:endParaRPr kumimoji="1" lang="ja-JP" altLang="en-US"/>
          </a:p>
        </p:txBody>
      </p:sp>
      <p:sp>
        <p:nvSpPr>
          <p:cNvPr id="5" name="フッター プレースホルダー 4">
            <a:extLst>
              <a:ext uri="{FF2B5EF4-FFF2-40B4-BE49-F238E27FC236}">
                <a16:creationId xmlns:a16="http://schemas.microsoft.com/office/drawing/2014/main" id="{8F7BD989-263F-EE57-6DD5-A2744FEE35D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9ACB397-686E-C3B1-ABAB-EADC092A1A0D}"/>
              </a:ext>
            </a:extLst>
          </p:cNvPr>
          <p:cNvSpPr>
            <a:spLocks noGrp="1"/>
          </p:cNvSpPr>
          <p:nvPr>
            <p:ph type="sldNum" sz="quarter" idx="12"/>
          </p:nvPr>
        </p:nvSpPr>
        <p:spPr/>
        <p:txBody>
          <a:bodyPr/>
          <a:lstStyle/>
          <a:p>
            <a:fld id="{CF5FA208-A6DC-41C4-B700-ABAEDD9A42D3}" type="slidenum">
              <a:rPr kumimoji="1" lang="ja-JP" altLang="en-US" smtClean="0"/>
              <a:t>‹#›</a:t>
            </a:fld>
            <a:endParaRPr kumimoji="1" lang="ja-JP" altLang="en-US"/>
          </a:p>
        </p:txBody>
      </p:sp>
    </p:spTree>
    <p:extLst>
      <p:ext uri="{BB962C8B-B14F-4D97-AF65-F5344CB8AC3E}">
        <p14:creationId xmlns:p14="http://schemas.microsoft.com/office/powerpoint/2010/main" val="33179828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7A87A94-F7FA-8077-C09C-BAD4F9CCBD97}"/>
              </a:ext>
            </a:extLst>
          </p:cNvPr>
          <p:cNvSpPr>
            <a:spLocks noGrp="1"/>
          </p:cNvSpPr>
          <p:nvPr>
            <p:ph type="title"/>
          </p:nvPr>
        </p:nvSpPr>
        <p:spPr>
          <a:xfrm>
            <a:off x="675878" y="1709739"/>
            <a:ext cx="8543925" cy="2852737"/>
          </a:xfrm>
          <a:prstGeom prst="rect">
            <a:avLst/>
          </a:prstGeom>
        </p:spPr>
        <p:txBody>
          <a:bodyPr anchor="b"/>
          <a:lstStyle>
            <a:lvl1pPr>
              <a:defRPr sz="4875"/>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27420AF-A9B0-9773-2143-56172EB90DCF}"/>
              </a:ext>
            </a:extLst>
          </p:cNvPr>
          <p:cNvSpPr>
            <a:spLocks noGrp="1"/>
          </p:cNvSpPr>
          <p:nvPr>
            <p:ph type="body" idx="1"/>
          </p:nvPr>
        </p:nvSpPr>
        <p:spPr>
          <a:xfrm>
            <a:off x="675878" y="4589464"/>
            <a:ext cx="8543925" cy="1500187"/>
          </a:xfrm>
          <a:prstGeom prst="rect">
            <a:avLst/>
          </a:prstGeom>
        </p:spPr>
        <p:txBody>
          <a:bodyPr/>
          <a:lstStyle>
            <a:lvl1pPr marL="0" indent="0">
              <a:buNone/>
              <a:defRPr sz="1950">
                <a:solidFill>
                  <a:schemeClr val="tx1">
                    <a:tint val="75000"/>
                  </a:schemeClr>
                </a:solidFill>
              </a:defRPr>
            </a:lvl1pPr>
            <a:lvl2pPr marL="371475" indent="0">
              <a:buNone/>
              <a:defRPr sz="1625">
                <a:solidFill>
                  <a:schemeClr val="tx1">
                    <a:tint val="75000"/>
                  </a:schemeClr>
                </a:solidFill>
              </a:defRPr>
            </a:lvl2pPr>
            <a:lvl3pPr marL="742950" indent="0">
              <a:buNone/>
              <a:defRPr sz="1463">
                <a:solidFill>
                  <a:schemeClr val="tx1">
                    <a:tint val="75000"/>
                  </a:schemeClr>
                </a:solidFill>
              </a:defRPr>
            </a:lvl3pPr>
            <a:lvl4pPr marL="1114425" indent="0">
              <a:buNone/>
              <a:defRPr sz="1300">
                <a:solidFill>
                  <a:schemeClr val="tx1">
                    <a:tint val="75000"/>
                  </a:schemeClr>
                </a:solidFill>
              </a:defRPr>
            </a:lvl4pPr>
            <a:lvl5pPr marL="1485900" indent="0">
              <a:buNone/>
              <a:defRPr sz="1300">
                <a:solidFill>
                  <a:schemeClr val="tx1">
                    <a:tint val="75000"/>
                  </a:schemeClr>
                </a:solidFill>
              </a:defRPr>
            </a:lvl5pPr>
            <a:lvl6pPr marL="1857375" indent="0">
              <a:buNone/>
              <a:defRPr sz="1300">
                <a:solidFill>
                  <a:schemeClr val="tx1">
                    <a:tint val="75000"/>
                  </a:schemeClr>
                </a:solidFill>
              </a:defRPr>
            </a:lvl6pPr>
            <a:lvl7pPr marL="2228850" indent="0">
              <a:buNone/>
              <a:defRPr sz="1300">
                <a:solidFill>
                  <a:schemeClr val="tx1">
                    <a:tint val="75000"/>
                  </a:schemeClr>
                </a:solidFill>
              </a:defRPr>
            </a:lvl7pPr>
            <a:lvl8pPr marL="2600325" indent="0">
              <a:buNone/>
              <a:defRPr sz="1300">
                <a:solidFill>
                  <a:schemeClr val="tx1">
                    <a:tint val="75000"/>
                  </a:schemeClr>
                </a:solidFill>
              </a:defRPr>
            </a:lvl8pPr>
            <a:lvl9pPr marL="2971800" indent="0">
              <a:buNone/>
              <a:defRPr sz="13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C4FB6BE3-1784-72EA-A024-3B25FE8C9415}"/>
              </a:ext>
            </a:extLst>
          </p:cNvPr>
          <p:cNvSpPr>
            <a:spLocks noGrp="1"/>
          </p:cNvSpPr>
          <p:nvPr>
            <p:ph type="dt" sz="half" idx="10"/>
          </p:nvPr>
        </p:nvSpPr>
        <p:spPr/>
        <p:txBody>
          <a:bodyPr/>
          <a:lstStyle/>
          <a:p>
            <a:fld id="{7A8D27C5-BEBF-4A44-BA97-92DF77E11870}" type="datetimeFigureOut">
              <a:rPr kumimoji="1" lang="ja-JP" altLang="en-US" smtClean="0"/>
              <a:t>2024/2/16</a:t>
            </a:fld>
            <a:endParaRPr kumimoji="1" lang="ja-JP" altLang="en-US"/>
          </a:p>
        </p:txBody>
      </p:sp>
      <p:sp>
        <p:nvSpPr>
          <p:cNvPr id="5" name="フッター プレースホルダー 4">
            <a:extLst>
              <a:ext uri="{FF2B5EF4-FFF2-40B4-BE49-F238E27FC236}">
                <a16:creationId xmlns:a16="http://schemas.microsoft.com/office/drawing/2014/main" id="{94FC899B-9949-EACE-4896-B1968C68CA5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73D7999-EB67-F458-7927-BA191451E190}"/>
              </a:ext>
            </a:extLst>
          </p:cNvPr>
          <p:cNvSpPr>
            <a:spLocks noGrp="1"/>
          </p:cNvSpPr>
          <p:nvPr>
            <p:ph type="sldNum" sz="quarter" idx="12"/>
          </p:nvPr>
        </p:nvSpPr>
        <p:spPr/>
        <p:txBody>
          <a:bodyPr/>
          <a:lstStyle/>
          <a:p>
            <a:fld id="{CF5FA208-A6DC-41C4-B700-ABAEDD9A42D3}" type="slidenum">
              <a:rPr kumimoji="1" lang="ja-JP" altLang="en-US" smtClean="0"/>
              <a:t>‹#›</a:t>
            </a:fld>
            <a:endParaRPr kumimoji="1" lang="ja-JP" altLang="en-US"/>
          </a:p>
        </p:txBody>
      </p:sp>
    </p:spTree>
    <p:extLst>
      <p:ext uri="{BB962C8B-B14F-4D97-AF65-F5344CB8AC3E}">
        <p14:creationId xmlns:p14="http://schemas.microsoft.com/office/powerpoint/2010/main" val="28133645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70AB23A-F068-4E11-D52D-AF5F8ECACE39}"/>
              </a:ext>
            </a:extLst>
          </p:cNvPr>
          <p:cNvSpPr>
            <a:spLocks noGrp="1"/>
          </p:cNvSpPr>
          <p:nvPr>
            <p:ph type="title"/>
          </p:nvPr>
        </p:nvSpPr>
        <p:spPr>
          <a:xfrm>
            <a:off x="681038" y="365126"/>
            <a:ext cx="8543925" cy="1325563"/>
          </a:xfrm>
          <a:prstGeom prst="rect">
            <a:avLst/>
          </a:prstGeom>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6A69E4A-527E-29E9-31EE-3F3B6BDBC811}"/>
              </a:ext>
            </a:extLst>
          </p:cNvPr>
          <p:cNvSpPr>
            <a:spLocks noGrp="1"/>
          </p:cNvSpPr>
          <p:nvPr>
            <p:ph sz="half" idx="1"/>
          </p:nvPr>
        </p:nvSpPr>
        <p:spPr>
          <a:xfrm>
            <a:off x="681038" y="1825625"/>
            <a:ext cx="4210050" cy="435133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E6478A56-0826-6577-FE7A-6BCB1BFF250E}"/>
              </a:ext>
            </a:extLst>
          </p:cNvPr>
          <p:cNvSpPr>
            <a:spLocks noGrp="1"/>
          </p:cNvSpPr>
          <p:nvPr>
            <p:ph sz="half" idx="2"/>
          </p:nvPr>
        </p:nvSpPr>
        <p:spPr>
          <a:xfrm>
            <a:off x="5014913" y="1825625"/>
            <a:ext cx="4210050" cy="435133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1402D17D-AF57-FD47-F77D-441B99F3A170}"/>
              </a:ext>
            </a:extLst>
          </p:cNvPr>
          <p:cNvSpPr>
            <a:spLocks noGrp="1"/>
          </p:cNvSpPr>
          <p:nvPr>
            <p:ph type="dt" sz="half" idx="10"/>
          </p:nvPr>
        </p:nvSpPr>
        <p:spPr/>
        <p:txBody>
          <a:bodyPr/>
          <a:lstStyle/>
          <a:p>
            <a:fld id="{7A8D27C5-BEBF-4A44-BA97-92DF77E11870}" type="datetimeFigureOut">
              <a:rPr kumimoji="1" lang="ja-JP" altLang="en-US" smtClean="0"/>
              <a:t>2024/2/16</a:t>
            </a:fld>
            <a:endParaRPr kumimoji="1" lang="ja-JP" altLang="en-US"/>
          </a:p>
        </p:txBody>
      </p:sp>
      <p:sp>
        <p:nvSpPr>
          <p:cNvPr id="6" name="フッター プレースホルダー 5">
            <a:extLst>
              <a:ext uri="{FF2B5EF4-FFF2-40B4-BE49-F238E27FC236}">
                <a16:creationId xmlns:a16="http://schemas.microsoft.com/office/drawing/2014/main" id="{7FC9C99C-E22C-3154-FE72-0439DFC4077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C88242B-83A3-B57C-8C51-38E12D43B79A}"/>
              </a:ext>
            </a:extLst>
          </p:cNvPr>
          <p:cNvSpPr>
            <a:spLocks noGrp="1"/>
          </p:cNvSpPr>
          <p:nvPr>
            <p:ph type="sldNum" sz="quarter" idx="12"/>
          </p:nvPr>
        </p:nvSpPr>
        <p:spPr/>
        <p:txBody>
          <a:bodyPr/>
          <a:lstStyle/>
          <a:p>
            <a:fld id="{CF5FA208-A6DC-41C4-B700-ABAEDD9A42D3}" type="slidenum">
              <a:rPr kumimoji="1" lang="ja-JP" altLang="en-US" smtClean="0"/>
              <a:t>‹#›</a:t>
            </a:fld>
            <a:endParaRPr kumimoji="1" lang="ja-JP" altLang="en-US"/>
          </a:p>
        </p:txBody>
      </p:sp>
    </p:spTree>
    <p:extLst>
      <p:ext uri="{BB962C8B-B14F-4D97-AF65-F5344CB8AC3E}">
        <p14:creationId xmlns:p14="http://schemas.microsoft.com/office/powerpoint/2010/main" val="38765367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6E9E13B-3376-ABF0-1714-56651013AD64}"/>
              </a:ext>
            </a:extLst>
          </p:cNvPr>
          <p:cNvSpPr>
            <a:spLocks noGrp="1"/>
          </p:cNvSpPr>
          <p:nvPr>
            <p:ph type="title"/>
          </p:nvPr>
        </p:nvSpPr>
        <p:spPr>
          <a:xfrm>
            <a:off x="682328" y="365126"/>
            <a:ext cx="8543925" cy="1325563"/>
          </a:xfrm>
          <a:prstGeom prst="rect">
            <a:avLst/>
          </a:prstGeo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10F8B3F-3734-E7BB-A70A-9CF67A842275}"/>
              </a:ext>
            </a:extLst>
          </p:cNvPr>
          <p:cNvSpPr>
            <a:spLocks noGrp="1"/>
          </p:cNvSpPr>
          <p:nvPr>
            <p:ph type="body" idx="1"/>
          </p:nvPr>
        </p:nvSpPr>
        <p:spPr>
          <a:xfrm>
            <a:off x="682328" y="1681163"/>
            <a:ext cx="4190702" cy="823912"/>
          </a:xfrm>
          <a:prstGeom prst="rect">
            <a:avLst/>
          </a:prstGeo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85E39063-0649-7B65-74D6-7243D1B1D310}"/>
              </a:ext>
            </a:extLst>
          </p:cNvPr>
          <p:cNvSpPr>
            <a:spLocks noGrp="1"/>
          </p:cNvSpPr>
          <p:nvPr>
            <p:ph sz="half" idx="2"/>
          </p:nvPr>
        </p:nvSpPr>
        <p:spPr>
          <a:xfrm>
            <a:off x="682328" y="2505075"/>
            <a:ext cx="4190702" cy="368458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6061C7B5-CBD4-7FE6-EBFA-1A466085CB27}"/>
              </a:ext>
            </a:extLst>
          </p:cNvPr>
          <p:cNvSpPr>
            <a:spLocks noGrp="1"/>
          </p:cNvSpPr>
          <p:nvPr>
            <p:ph type="body" sz="quarter" idx="3"/>
          </p:nvPr>
        </p:nvSpPr>
        <p:spPr>
          <a:xfrm>
            <a:off x="5014913" y="1681163"/>
            <a:ext cx="4211340" cy="823912"/>
          </a:xfrm>
          <a:prstGeom prst="rect">
            <a:avLst/>
          </a:prstGeo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681409C1-A335-81A9-5A63-6CDF3627999F}"/>
              </a:ext>
            </a:extLst>
          </p:cNvPr>
          <p:cNvSpPr>
            <a:spLocks noGrp="1"/>
          </p:cNvSpPr>
          <p:nvPr>
            <p:ph sz="quarter" idx="4"/>
          </p:nvPr>
        </p:nvSpPr>
        <p:spPr>
          <a:xfrm>
            <a:off x="5014913" y="2505075"/>
            <a:ext cx="4211340" cy="368458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5AAACF62-4F76-2100-6834-51230208F67B}"/>
              </a:ext>
            </a:extLst>
          </p:cNvPr>
          <p:cNvSpPr>
            <a:spLocks noGrp="1"/>
          </p:cNvSpPr>
          <p:nvPr>
            <p:ph type="dt" sz="half" idx="10"/>
          </p:nvPr>
        </p:nvSpPr>
        <p:spPr/>
        <p:txBody>
          <a:bodyPr/>
          <a:lstStyle/>
          <a:p>
            <a:fld id="{7A8D27C5-BEBF-4A44-BA97-92DF77E11870}" type="datetimeFigureOut">
              <a:rPr kumimoji="1" lang="ja-JP" altLang="en-US" smtClean="0"/>
              <a:t>2024/2/16</a:t>
            </a:fld>
            <a:endParaRPr kumimoji="1" lang="ja-JP" altLang="en-US"/>
          </a:p>
        </p:txBody>
      </p:sp>
      <p:sp>
        <p:nvSpPr>
          <p:cNvPr id="8" name="フッター プレースホルダー 7">
            <a:extLst>
              <a:ext uri="{FF2B5EF4-FFF2-40B4-BE49-F238E27FC236}">
                <a16:creationId xmlns:a16="http://schemas.microsoft.com/office/drawing/2014/main" id="{01FA5C8D-7D8A-2130-50A6-289E0019D3A8}"/>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3ED47AE4-D083-D57C-BAF0-151671A5B3FE}"/>
              </a:ext>
            </a:extLst>
          </p:cNvPr>
          <p:cNvSpPr>
            <a:spLocks noGrp="1"/>
          </p:cNvSpPr>
          <p:nvPr>
            <p:ph type="sldNum" sz="quarter" idx="12"/>
          </p:nvPr>
        </p:nvSpPr>
        <p:spPr/>
        <p:txBody>
          <a:bodyPr/>
          <a:lstStyle/>
          <a:p>
            <a:fld id="{CF5FA208-A6DC-41C4-B700-ABAEDD9A42D3}" type="slidenum">
              <a:rPr kumimoji="1" lang="ja-JP" altLang="en-US" smtClean="0"/>
              <a:t>‹#›</a:t>
            </a:fld>
            <a:endParaRPr kumimoji="1" lang="ja-JP" altLang="en-US"/>
          </a:p>
        </p:txBody>
      </p:sp>
    </p:spTree>
    <p:extLst>
      <p:ext uri="{BB962C8B-B14F-4D97-AF65-F5344CB8AC3E}">
        <p14:creationId xmlns:p14="http://schemas.microsoft.com/office/powerpoint/2010/main" val="23528721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6B765B4-5215-9DB4-BBF0-08D92E3D0DE5}"/>
              </a:ext>
            </a:extLst>
          </p:cNvPr>
          <p:cNvSpPr>
            <a:spLocks noGrp="1"/>
          </p:cNvSpPr>
          <p:nvPr>
            <p:ph type="title"/>
          </p:nvPr>
        </p:nvSpPr>
        <p:spPr>
          <a:xfrm>
            <a:off x="681038" y="365126"/>
            <a:ext cx="8543925" cy="1325563"/>
          </a:xfrm>
          <a:prstGeom prst="rect">
            <a:avLst/>
          </a:prstGeom>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FFBCF5E0-6511-3C19-0A0D-7FAEE7DFAA1D}"/>
              </a:ext>
            </a:extLst>
          </p:cNvPr>
          <p:cNvSpPr>
            <a:spLocks noGrp="1"/>
          </p:cNvSpPr>
          <p:nvPr>
            <p:ph type="dt" sz="half" idx="10"/>
          </p:nvPr>
        </p:nvSpPr>
        <p:spPr/>
        <p:txBody>
          <a:bodyPr/>
          <a:lstStyle/>
          <a:p>
            <a:fld id="{7A8D27C5-BEBF-4A44-BA97-92DF77E11870}" type="datetimeFigureOut">
              <a:rPr kumimoji="1" lang="ja-JP" altLang="en-US" smtClean="0"/>
              <a:t>2024/2/16</a:t>
            </a:fld>
            <a:endParaRPr kumimoji="1" lang="ja-JP" altLang="en-US"/>
          </a:p>
        </p:txBody>
      </p:sp>
      <p:sp>
        <p:nvSpPr>
          <p:cNvPr id="4" name="フッター プレースホルダー 3">
            <a:extLst>
              <a:ext uri="{FF2B5EF4-FFF2-40B4-BE49-F238E27FC236}">
                <a16:creationId xmlns:a16="http://schemas.microsoft.com/office/drawing/2014/main" id="{A4B6E73F-F9B5-0D4F-C7EF-21F94A08B4BE}"/>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D469A236-3362-C957-0357-99B78DE9AEF9}"/>
              </a:ext>
            </a:extLst>
          </p:cNvPr>
          <p:cNvSpPr>
            <a:spLocks noGrp="1"/>
          </p:cNvSpPr>
          <p:nvPr>
            <p:ph type="sldNum" sz="quarter" idx="12"/>
          </p:nvPr>
        </p:nvSpPr>
        <p:spPr/>
        <p:txBody>
          <a:bodyPr/>
          <a:lstStyle/>
          <a:p>
            <a:fld id="{CF5FA208-A6DC-41C4-B700-ABAEDD9A42D3}" type="slidenum">
              <a:rPr kumimoji="1" lang="ja-JP" altLang="en-US" smtClean="0"/>
              <a:t>‹#›</a:t>
            </a:fld>
            <a:endParaRPr kumimoji="1" lang="ja-JP" altLang="en-US"/>
          </a:p>
        </p:txBody>
      </p:sp>
    </p:spTree>
    <p:extLst>
      <p:ext uri="{BB962C8B-B14F-4D97-AF65-F5344CB8AC3E}">
        <p14:creationId xmlns:p14="http://schemas.microsoft.com/office/powerpoint/2010/main" val="16841563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7EE7AF74-115C-800C-6EF3-249E3AF099BB}"/>
              </a:ext>
            </a:extLst>
          </p:cNvPr>
          <p:cNvSpPr>
            <a:spLocks noGrp="1"/>
          </p:cNvSpPr>
          <p:nvPr>
            <p:ph type="dt" sz="half" idx="10"/>
          </p:nvPr>
        </p:nvSpPr>
        <p:spPr/>
        <p:txBody>
          <a:bodyPr/>
          <a:lstStyle/>
          <a:p>
            <a:fld id="{7A8D27C5-BEBF-4A44-BA97-92DF77E11870}" type="datetimeFigureOut">
              <a:rPr kumimoji="1" lang="ja-JP" altLang="en-US" smtClean="0"/>
              <a:t>2024/2/16</a:t>
            </a:fld>
            <a:endParaRPr kumimoji="1" lang="ja-JP" altLang="en-US"/>
          </a:p>
        </p:txBody>
      </p:sp>
      <p:sp>
        <p:nvSpPr>
          <p:cNvPr id="3" name="フッター プレースホルダー 2">
            <a:extLst>
              <a:ext uri="{FF2B5EF4-FFF2-40B4-BE49-F238E27FC236}">
                <a16:creationId xmlns:a16="http://schemas.microsoft.com/office/drawing/2014/main" id="{81539D7A-743E-8DDB-1375-41CE54033EA0}"/>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D32FEE93-147C-3A1D-668B-260D56127020}"/>
              </a:ext>
            </a:extLst>
          </p:cNvPr>
          <p:cNvSpPr>
            <a:spLocks noGrp="1"/>
          </p:cNvSpPr>
          <p:nvPr>
            <p:ph type="sldNum" sz="quarter" idx="12"/>
          </p:nvPr>
        </p:nvSpPr>
        <p:spPr/>
        <p:txBody>
          <a:bodyPr/>
          <a:lstStyle/>
          <a:p>
            <a:fld id="{CF5FA208-A6DC-41C4-B700-ABAEDD9A42D3}" type="slidenum">
              <a:rPr kumimoji="1" lang="ja-JP" altLang="en-US" smtClean="0"/>
              <a:t>‹#›</a:t>
            </a:fld>
            <a:endParaRPr kumimoji="1" lang="ja-JP" altLang="en-US"/>
          </a:p>
        </p:txBody>
      </p:sp>
    </p:spTree>
    <p:extLst>
      <p:ext uri="{BB962C8B-B14F-4D97-AF65-F5344CB8AC3E}">
        <p14:creationId xmlns:p14="http://schemas.microsoft.com/office/powerpoint/2010/main" val="22658887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1B45927-AA22-8E5F-8A95-57112DC3C62B}"/>
              </a:ext>
            </a:extLst>
          </p:cNvPr>
          <p:cNvSpPr>
            <a:spLocks noGrp="1"/>
          </p:cNvSpPr>
          <p:nvPr>
            <p:ph type="title"/>
          </p:nvPr>
        </p:nvSpPr>
        <p:spPr>
          <a:xfrm>
            <a:off x="682328" y="457200"/>
            <a:ext cx="3194943" cy="1600200"/>
          </a:xfrm>
          <a:prstGeom prst="rect">
            <a:avLst/>
          </a:prstGeom>
        </p:spPr>
        <p:txBody>
          <a:bodyPr anchor="b"/>
          <a:lstStyle>
            <a:lvl1pPr>
              <a:defRPr sz="26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0682EAE-C685-89FD-31A2-008466F6906C}"/>
              </a:ext>
            </a:extLst>
          </p:cNvPr>
          <p:cNvSpPr>
            <a:spLocks noGrp="1"/>
          </p:cNvSpPr>
          <p:nvPr>
            <p:ph idx="1"/>
          </p:nvPr>
        </p:nvSpPr>
        <p:spPr>
          <a:xfrm>
            <a:off x="4211340" y="987426"/>
            <a:ext cx="5014913" cy="4873625"/>
          </a:xfrm>
          <a:prstGeom prst="rect">
            <a:avLst/>
          </a:prstGeo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AB77A13C-5518-A73F-9DC6-34F72F7A7360}"/>
              </a:ext>
            </a:extLst>
          </p:cNvPr>
          <p:cNvSpPr>
            <a:spLocks noGrp="1"/>
          </p:cNvSpPr>
          <p:nvPr>
            <p:ph type="body" sz="half" idx="2"/>
          </p:nvPr>
        </p:nvSpPr>
        <p:spPr>
          <a:xfrm>
            <a:off x="682328" y="2057400"/>
            <a:ext cx="3194943" cy="3811588"/>
          </a:xfrm>
          <a:prstGeom prst="rect">
            <a:avLst/>
          </a:prstGeo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94C33087-F83B-160B-7EEF-3E69AB98C29F}"/>
              </a:ext>
            </a:extLst>
          </p:cNvPr>
          <p:cNvSpPr>
            <a:spLocks noGrp="1"/>
          </p:cNvSpPr>
          <p:nvPr>
            <p:ph type="dt" sz="half" idx="10"/>
          </p:nvPr>
        </p:nvSpPr>
        <p:spPr/>
        <p:txBody>
          <a:bodyPr/>
          <a:lstStyle/>
          <a:p>
            <a:fld id="{7A8D27C5-BEBF-4A44-BA97-92DF77E11870}" type="datetimeFigureOut">
              <a:rPr kumimoji="1" lang="ja-JP" altLang="en-US" smtClean="0"/>
              <a:t>2024/2/16</a:t>
            </a:fld>
            <a:endParaRPr kumimoji="1" lang="ja-JP" altLang="en-US"/>
          </a:p>
        </p:txBody>
      </p:sp>
      <p:sp>
        <p:nvSpPr>
          <p:cNvPr id="6" name="フッター プレースホルダー 5">
            <a:extLst>
              <a:ext uri="{FF2B5EF4-FFF2-40B4-BE49-F238E27FC236}">
                <a16:creationId xmlns:a16="http://schemas.microsoft.com/office/drawing/2014/main" id="{5AD68307-9D64-D943-D48B-43107FE5FEA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59A585A-A71E-3B3F-53D1-7AB2B95B061D}"/>
              </a:ext>
            </a:extLst>
          </p:cNvPr>
          <p:cNvSpPr>
            <a:spLocks noGrp="1"/>
          </p:cNvSpPr>
          <p:nvPr>
            <p:ph type="sldNum" sz="quarter" idx="12"/>
          </p:nvPr>
        </p:nvSpPr>
        <p:spPr/>
        <p:txBody>
          <a:bodyPr/>
          <a:lstStyle/>
          <a:p>
            <a:fld id="{CF5FA208-A6DC-41C4-B700-ABAEDD9A42D3}" type="slidenum">
              <a:rPr kumimoji="1" lang="ja-JP" altLang="en-US" smtClean="0"/>
              <a:t>‹#›</a:t>
            </a:fld>
            <a:endParaRPr kumimoji="1" lang="ja-JP" altLang="en-US"/>
          </a:p>
        </p:txBody>
      </p:sp>
    </p:spTree>
    <p:extLst>
      <p:ext uri="{BB962C8B-B14F-4D97-AF65-F5344CB8AC3E}">
        <p14:creationId xmlns:p14="http://schemas.microsoft.com/office/powerpoint/2010/main" val="1275572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875E6A5-C389-B865-A9DF-B1A07B903F84}"/>
              </a:ext>
            </a:extLst>
          </p:cNvPr>
          <p:cNvSpPr>
            <a:spLocks noGrp="1"/>
          </p:cNvSpPr>
          <p:nvPr>
            <p:ph type="title"/>
          </p:nvPr>
        </p:nvSpPr>
        <p:spPr>
          <a:xfrm>
            <a:off x="681038" y="365126"/>
            <a:ext cx="8543925" cy="1325563"/>
          </a:xfrm>
          <a:prstGeom prst="rect">
            <a:avLst/>
          </a:prstGeom>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EA1C8EF-5A2A-6CA6-DE99-F2C0C1C00E42}"/>
              </a:ext>
            </a:extLst>
          </p:cNvPr>
          <p:cNvSpPr>
            <a:spLocks noGrp="1"/>
          </p:cNvSpPr>
          <p:nvPr>
            <p:ph idx="1"/>
          </p:nvPr>
        </p:nvSpPr>
        <p:spPr>
          <a:xfrm>
            <a:off x="681038" y="1825625"/>
            <a:ext cx="8543925" cy="435133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19AAD43-4869-3385-F817-6761C85002C9}"/>
              </a:ext>
            </a:extLst>
          </p:cNvPr>
          <p:cNvSpPr>
            <a:spLocks noGrp="1"/>
          </p:cNvSpPr>
          <p:nvPr>
            <p:ph type="dt" sz="half" idx="10"/>
          </p:nvPr>
        </p:nvSpPr>
        <p:spPr/>
        <p:txBody>
          <a:bodyPr/>
          <a:lstStyle/>
          <a:p>
            <a:fld id="{DC2C73F3-CFEE-495B-888F-63E623D6CFF4}" type="datetimeFigureOut">
              <a:rPr kumimoji="1" lang="ja-JP" altLang="en-US" smtClean="0"/>
              <a:t>2024/2/16</a:t>
            </a:fld>
            <a:endParaRPr kumimoji="1" lang="ja-JP" altLang="en-US"/>
          </a:p>
        </p:txBody>
      </p:sp>
      <p:sp>
        <p:nvSpPr>
          <p:cNvPr id="5" name="フッター プレースホルダー 4">
            <a:extLst>
              <a:ext uri="{FF2B5EF4-FFF2-40B4-BE49-F238E27FC236}">
                <a16:creationId xmlns:a16="http://schemas.microsoft.com/office/drawing/2014/main" id="{3E2F4F5D-5917-DD2F-BB74-7CB25D230AA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23C733B-1633-1105-1481-844985554B24}"/>
              </a:ext>
            </a:extLst>
          </p:cNvPr>
          <p:cNvSpPr>
            <a:spLocks noGrp="1"/>
          </p:cNvSpPr>
          <p:nvPr>
            <p:ph type="sldNum" sz="quarter" idx="12"/>
          </p:nvPr>
        </p:nvSpPr>
        <p:spPr/>
        <p:txBody>
          <a:bodyPr/>
          <a:lstStyle/>
          <a:p>
            <a:fld id="{01D58A1B-3EE0-44C5-9C94-1A98C1DF29B4}" type="slidenum">
              <a:rPr kumimoji="1" lang="ja-JP" altLang="en-US" smtClean="0"/>
              <a:t>‹#›</a:t>
            </a:fld>
            <a:endParaRPr kumimoji="1" lang="ja-JP" altLang="en-US"/>
          </a:p>
        </p:txBody>
      </p:sp>
    </p:spTree>
    <p:extLst>
      <p:ext uri="{BB962C8B-B14F-4D97-AF65-F5344CB8AC3E}">
        <p14:creationId xmlns:p14="http://schemas.microsoft.com/office/powerpoint/2010/main" val="14603220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CE287D1-05D0-D983-A2D7-442D44E32E51}"/>
              </a:ext>
            </a:extLst>
          </p:cNvPr>
          <p:cNvSpPr>
            <a:spLocks noGrp="1"/>
          </p:cNvSpPr>
          <p:nvPr>
            <p:ph type="title"/>
          </p:nvPr>
        </p:nvSpPr>
        <p:spPr>
          <a:xfrm>
            <a:off x="682328" y="457200"/>
            <a:ext cx="3194943" cy="1600200"/>
          </a:xfrm>
          <a:prstGeom prst="rect">
            <a:avLst/>
          </a:prstGeom>
        </p:spPr>
        <p:txBody>
          <a:bodyPr anchor="b"/>
          <a:lstStyle>
            <a:lvl1pPr>
              <a:defRPr sz="26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019CBC01-35C0-D5C0-290A-B55CF62B95A8}"/>
              </a:ext>
            </a:extLst>
          </p:cNvPr>
          <p:cNvSpPr>
            <a:spLocks noGrp="1"/>
          </p:cNvSpPr>
          <p:nvPr>
            <p:ph type="pic" idx="1"/>
          </p:nvPr>
        </p:nvSpPr>
        <p:spPr>
          <a:xfrm>
            <a:off x="4211340" y="987426"/>
            <a:ext cx="5014913" cy="4873625"/>
          </a:xfrm>
          <a:prstGeom prst="rect">
            <a:avLst/>
          </a:prstGeom>
        </p:spPr>
        <p:txBody>
          <a:bodyPr/>
          <a:lstStyle>
            <a:lvl1pPr marL="0" indent="0">
              <a:buNone/>
              <a:defRPr sz="2600"/>
            </a:lvl1pPr>
            <a:lvl2pPr marL="371475" indent="0">
              <a:buNone/>
              <a:defRPr sz="2275"/>
            </a:lvl2pPr>
            <a:lvl3pPr marL="742950" indent="0">
              <a:buNone/>
              <a:defRPr sz="1950"/>
            </a:lvl3pPr>
            <a:lvl4pPr marL="1114425" indent="0">
              <a:buNone/>
              <a:defRPr sz="1625"/>
            </a:lvl4pPr>
            <a:lvl5pPr marL="1485900" indent="0">
              <a:buNone/>
              <a:defRPr sz="1625"/>
            </a:lvl5pPr>
            <a:lvl6pPr marL="1857375" indent="0">
              <a:buNone/>
              <a:defRPr sz="1625"/>
            </a:lvl6pPr>
            <a:lvl7pPr marL="2228850" indent="0">
              <a:buNone/>
              <a:defRPr sz="1625"/>
            </a:lvl7pPr>
            <a:lvl8pPr marL="2600325" indent="0">
              <a:buNone/>
              <a:defRPr sz="1625"/>
            </a:lvl8pPr>
            <a:lvl9pPr marL="2971800" indent="0">
              <a:buNone/>
              <a:defRPr sz="1625"/>
            </a:lvl9pPr>
          </a:lstStyle>
          <a:p>
            <a:endParaRPr kumimoji="1" lang="ja-JP" altLang="en-US"/>
          </a:p>
        </p:txBody>
      </p:sp>
      <p:sp>
        <p:nvSpPr>
          <p:cNvPr id="4" name="テキスト プレースホルダー 3">
            <a:extLst>
              <a:ext uri="{FF2B5EF4-FFF2-40B4-BE49-F238E27FC236}">
                <a16:creationId xmlns:a16="http://schemas.microsoft.com/office/drawing/2014/main" id="{24FA3763-EDAC-C388-2C6C-5D8E3D273463}"/>
              </a:ext>
            </a:extLst>
          </p:cNvPr>
          <p:cNvSpPr>
            <a:spLocks noGrp="1"/>
          </p:cNvSpPr>
          <p:nvPr>
            <p:ph type="body" sz="half" idx="2"/>
          </p:nvPr>
        </p:nvSpPr>
        <p:spPr>
          <a:xfrm>
            <a:off x="682328" y="2057400"/>
            <a:ext cx="3194943" cy="3811588"/>
          </a:xfrm>
          <a:prstGeom prst="rect">
            <a:avLst/>
          </a:prstGeo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E7636F1C-C674-548A-8037-E4352DABB72E}"/>
              </a:ext>
            </a:extLst>
          </p:cNvPr>
          <p:cNvSpPr>
            <a:spLocks noGrp="1"/>
          </p:cNvSpPr>
          <p:nvPr>
            <p:ph type="dt" sz="half" idx="10"/>
          </p:nvPr>
        </p:nvSpPr>
        <p:spPr/>
        <p:txBody>
          <a:bodyPr/>
          <a:lstStyle/>
          <a:p>
            <a:fld id="{7A8D27C5-BEBF-4A44-BA97-92DF77E11870}" type="datetimeFigureOut">
              <a:rPr kumimoji="1" lang="ja-JP" altLang="en-US" smtClean="0"/>
              <a:t>2024/2/16</a:t>
            </a:fld>
            <a:endParaRPr kumimoji="1" lang="ja-JP" altLang="en-US"/>
          </a:p>
        </p:txBody>
      </p:sp>
      <p:sp>
        <p:nvSpPr>
          <p:cNvPr id="6" name="フッター プレースホルダー 5">
            <a:extLst>
              <a:ext uri="{FF2B5EF4-FFF2-40B4-BE49-F238E27FC236}">
                <a16:creationId xmlns:a16="http://schemas.microsoft.com/office/drawing/2014/main" id="{7ABAFF42-33B3-8DD1-870C-B3CB2E45F30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BC0E61C-43F0-E00B-5E1F-FE1D4FD95013}"/>
              </a:ext>
            </a:extLst>
          </p:cNvPr>
          <p:cNvSpPr>
            <a:spLocks noGrp="1"/>
          </p:cNvSpPr>
          <p:nvPr>
            <p:ph type="sldNum" sz="quarter" idx="12"/>
          </p:nvPr>
        </p:nvSpPr>
        <p:spPr/>
        <p:txBody>
          <a:bodyPr/>
          <a:lstStyle/>
          <a:p>
            <a:fld id="{CF5FA208-A6DC-41C4-B700-ABAEDD9A42D3}" type="slidenum">
              <a:rPr kumimoji="1" lang="ja-JP" altLang="en-US" smtClean="0"/>
              <a:t>‹#›</a:t>
            </a:fld>
            <a:endParaRPr kumimoji="1" lang="ja-JP" altLang="en-US"/>
          </a:p>
        </p:txBody>
      </p:sp>
    </p:spTree>
    <p:extLst>
      <p:ext uri="{BB962C8B-B14F-4D97-AF65-F5344CB8AC3E}">
        <p14:creationId xmlns:p14="http://schemas.microsoft.com/office/powerpoint/2010/main" val="39394980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4A96C98-4843-3BD8-86CE-0DC4CE3A1A8F}"/>
              </a:ext>
            </a:extLst>
          </p:cNvPr>
          <p:cNvSpPr>
            <a:spLocks noGrp="1"/>
          </p:cNvSpPr>
          <p:nvPr>
            <p:ph type="title"/>
          </p:nvPr>
        </p:nvSpPr>
        <p:spPr>
          <a:xfrm>
            <a:off x="681038" y="365126"/>
            <a:ext cx="8543925" cy="1325563"/>
          </a:xfrm>
          <a:prstGeom prst="rect">
            <a:avLst/>
          </a:prstGeom>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975D17E-22F3-FF5C-F83D-02134CDB8476}"/>
              </a:ext>
            </a:extLst>
          </p:cNvPr>
          <p:cNvSpPr>
            <a:spLocks noGrp="1"/>
          </p:cNvSpPr>
          <p:nvPr>
            <p:ph type="body" orient="vert" idx="1"/>
          </p:nvPr>
        </p:nvSpPr>
        <p:spPr>
          <a:xfrm>
            <a:off x="681038" y="1825625"/>
            <a:ext cx="8543925" cy="4351338"/>
          </a:xfrm>
          <a:prstGeom prst="rect">
            <a:avLst/>
          </a:prstGeo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7426227-1CA9-25EA-A7FB-C99B0E506D89}"/>
              </a:ext>
            </a:extLst>
          </p:cNvPr>
          <p:cNvSpPr>
            <a:spLocks noGrp="1"/>
          </p:cNvSpPr>
          <p:nvPr>
            <p:ph type="dt" sz="half" idx="10"/>
          </p:nvPr>
        </p:nvSpPr>
        <p:spPr/>
        <p:txBody>
          <a:bodyPr/>
          <a:lstStyle/>
          <a:p>
            <a:fld id="{7A8D27C5-BEBF-4A44-BA97-92DF77E11870}" type="datetimeFigureOut">
              <a:rPr kumimoji="1" lang="ja-JP" altLang="en-US" smtClean="0"/>
              <a:t>2024/2/16</a:t>
            </a:fld>
            <a:endParaRPr kumimoji="1" lang="ja-JP" altLang="en-US"/>
          </a:p>
        </p:txBody>
      </p:sp>
      <p:sp>
        <p:nvSpPr>
          <p:cNvPr id="5" name="フッター プレースホルダー 4">
            <a:extLst>
              <a:ext uri="{FF2B5EF4-FFF2-40B4-BE49-F238E27FC236}">
                <a16:creationId xmlns:a16="http://schemas.microsoft.com/office/drawing/2014/main" id="{D3A1C158-A2CB-8085-455A-23B9076802F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0B0DDB6-B7A9-5C89-5BF7-DD9DBD031F79}"/>
              </a:ext>
            </a:extLst>
          </p:cNvPr>
          <p:cNvSpPr>
            <a:spLocks noGrp="1"/>
          </p:cNvSpPr>
          <p:nvPr>
            <p:ph type="sldNum" sz="quarter" idx="12"/>
          </p:nvPr>
        </p:nvSpPr>
        <p:spPr/>
        <p:txBody>
          <a:bodyPr/>
          <a:lstStyle/>
          <a:p>
            <a:fld id="{CF5FA208-A6DC-41C4-B700-ABAEDD9A42D3}" type="slidenum">
              <a:rPr kumimoji="1" lang="ja-JP" altLang="en-US" smtClean="0"/>
              <a:t>‹#›</a:t>
            </a:fld>
            <a:endParaRPr kumimoji="1" lang="ja-JP" altLang="en-US"/>
          </a:p>
        </p:txBody>
      </p:sp>
    </p:spTree>
    <p:extLst>
      <p:ext uri="{BB962C8B-B14F-4D97-AF65-F5344CB8AC3E}">
        <p14:creationId xmlns:p14="http://schemas.microsoft.com/office/powerpoint/2010/main" val="41450792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037100FA-4DA5-DF7C-F5AC-D7F91C5EABC4}"/>
              </a:ext>
            </a:extLst>
          </p:cNvPr>
          <p:cNvSpPr>
            <a:spLocks noGrp="1"/>
          </p:cNvSpPr>
          <p:nvPr>
            <p:ph type="title" orient="vert"/>
          </p:nvPr>
        </p:nvSpPr>
        <p:spPr>
          <a:xfrm>
            <a:off x="7088981" y="365125"/>
            <a:ext cx="2135981" cy="5811838"/>
          </a:xfrm>
          <a:prstGeom prst="rect">
            <a:avLst/>
          </a:prstGeo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F355264-1237-4057-A738-C335FDD3BCFB}"/>
              </a:ext>
            </a:extLst>
          </p:cNvPr>
          <p:cNvSpPr>
            <a:spLocks noGrp="1"/>
          </p:cNvSpPr>
          <p:nvPr>
            <p:ph type="body" orient="vert" idx="1"/>
          </p:nvPr>
        </p:nvSpPr>
        <p:spPr>
          <a:xfrm>
            <a:off x="681037" y="365125"/>
            <a:ext cx="6284119" cy="5811838"/>
          </a:xfrm>
          <a:prstGeom prst="rect">
            <a:avLst/>
          </a:prstGeo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4E93E05-6091-57EB-1FA8-328A3732D954}"/>
              </a:ext>
            </a:extLst>
          </p:cNvPr>
          <p:cNvSpPr>
            <a:spLocks noGrp="1"/>
          </p:cNvSpPr>
          <p:nvPr>
            <p:ph type="dt" sz="half" idx="10"/>
          </p:nvPr>
        </p:nvSpPr>
        <p:spPr/>
        <p:txBody>
          <a:bodyPr/>
          <a:lstStyle/>
          <a:p>
            <a:fld id="{7A8D27C5-BEBF-4A44-BA97-92DF77E11870}" type="datetimeFigureOut">
              <a:rPr kumimoji="1" lang="ja-JP" altLang="en-US" smtClean="0"/>
              <a:t>2024/2/16</a:t>
            </a:fld>
            <a:endParaRPr kumimoji="1" lang="ja-JP" altLang="en-US"/>
          </a:p>
        </p:txBody>
      </p:sp>
      <p:sp>
        <p:nvSpPr>
          <p:cNvPr id="5" name="フッター プレースホルダー 4">
            <a:extLst>
              <a:ext uri="{FF2B5EF4-FFF2-40B4-BE49-F238E27FC236}">
                <a16:creationId xmlns:a16="http://schemas.microsoft.com/office/drawing/2014/main" id="{5205E287-76F1-E6BA-F080-3B9ABB3FA9F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55B9A25-12E4-14F1-CA82-1318A3B99B9B}"/>
              </a:ext>
            </a:extLst>
          </p:cNvPr>
          <p:cNvSpPr>
            <a:spLocks noGrp="1"/>
          </p:cNvSpPr>
          <p:nvPr>
            <p:ph type="sldNum" sz="quarter" idx="12"/>
          </p:nvPr>
        </p:nvSpPr>
        <p:spPr/>
        <p:txBody>
          <a:bodyPr/>
          <a:lstStyle/>
          <a:p>
            <a:fld id="{CF5FA208-A6DC-41C4-B700-ABAEDD9A42D3}" type="slidenum">
              <a:rPr kumimoji="1" lang="ja-JP" altLang="en-US" smtClean="0"/>
              <a:t>‹#›</a:t>
            </a:fld>
            <a:endParaRPr kumimoji="1" lang="ja-JP" altLang="en-US"/>
          </a:p>
        </p:txBody>
      </p:sp>
    </p:spTree>
    <p:extLst>
      <p:ext uri="{BB962C8B-B14F-4D97-AF65-F5344CB8AC3E}">
        <p14:creationId xmlns:p14="http://schemas.microsoft.com/office/powerpoint/2010/main" val="31627339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8" name="二等辺三角形 7">
            <a:extLst>
              <a:ext uri="{FF2B5EF4-FFF2-40B4-BE49-F238E27FC236}">
                <a16:creationId xmlns:a16="http://schemas.microsoft.com/office/drawing/2014/main" id="{CEE05DFD-A710-ABCD-99DB-96F9F6FCAF7D}"/>
              </a:ext>
            </a:extLst>
          </p:cNvPr>
          <p:cNvSpPr/>
          <p:nvPr userDrawn="1"/>
        </p:nvSpPr>
        <p:spPr>
          <a:xfrm>
            <a:off x="9438324" y="6217921"/>
            <a:ext cx="467676" cy="640080"/>
          </a:xfrm>
          <a:prstGeom prst="triangle">
            <a:avLst>
              <a:gd name="adj" fmla="val 95120"/>
            </a:avLst>
          </a:prstGeom>
          <a:solidFill>
            <a:srgbClr val="F78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C04611C9-F8D0-FF4E-1419-0C764D90B269}"/>
              </a:ext>
            </a:extLst>
          </p:cNvPr>
          <p:cNvSpPr>
            <a:spLocks noGrp="1"/>
          </p:cNvSpPr>
          <p:nvPr>
            <p:ph type="ctrTitle"/>
          </p:nvPr>
        </p:nvSpPr>
        <p:spPr>
          <a:xfrm>
            <a:off x="175260" y="136526"/>
            <a:ext cx="5836920" cy="482453"/>
          </a:xfrm>
          <a:prstGeom prst="rect">
            <a:avLst/>
          </a:prstGeom>
        </p:spPr>
        <p:txBody>
          <a:bodyPr anchor="b"/>
          <a:lstStyle>
            <a:lvl1pPr algn="l">
              <a:defRPr sz="1625" b="1">
                <a:solidFill>
                  <a:schemeClr val="bg1"/>
                </a:solidFill>
              </a:defRPr>
            </a:lvl1pPr>
          </a:lstStyle>
          <a:p>
            <a:r>
              <a:rPr kumimoji="1" lang="ja-JP" altLang="en-US" dirty="0"/>
              <a:t>マスター タイトルの書式設定</a:t>
            </a:r>
          </a:p>
        </p:txBody>
      </p:sp>
      <p:sp>
        <p:nvSpPr>
          <p:cNvPr id="3" name="字幕 2">
            <a:extLst>
              <a:ext uri="{FF2B5EF4-FFF2-40B4-BE49-F238E27FC236}">
                <a16:creationId xmlns:a16="http://schemas.microsoft.com/office/drawing/2014/main" id="{579D489D-EAF5-8E85-2604-AA0A139C46F4}"/>
              </a:ext>
            </a:extLst>
          </p:cNvPr>
          <p:cNvSpPr>
            <a:spLocks noGrp="1"/>
          </p:cNvSpPr>
          <p:nvPr>
            <p:ph type="subTitle" idx="1"/>
          </p:nvPr>
        </p:nvSpPr>
        <p:spPr>
          <a:xfrm>
            <a:off x="1238250" y="3602038"/>
            <a:ext cx="7429500" cy="1655762"/>
          </a:xfrm>
          <a:prstGeom prst="rect">
            <a:avLst/>
          </a:prstGeom>
        </p:spPr>
        <p:txBody>
          <a:bodyPr/>
          <a:lstStyle>
            <a:lvl1pPr marL="0" indent="0" algn="ctr">
              <a:buNone/>
              <a:defRPr sz="1950"/>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667D808B-8FD2-7400-52CC-79ECF8EB2A11}"/>
              </a:ext>
            </a:extLst>
          </p:cNvPr>
          <p:cNvSpPr>
            <a:spLocks noGrp="1"/>
          </p:cNvSpPr>
          <p:nvPr>
            <p:ph type="dt" sz="half" idx="10"/>
          </p:nvPr>
        </p:nvSpPr>
        <p:spPr/>
        <p:txBody>
          <a:bodyPr/>
          <a:lstStyle/>
          <a:p>
            <a:fld id="{7264AE17-3E3D-450E-B134-F2EC9AEF6BCE}" type="datetimeFigureOut">
              <a:rPr kumimoji="1" lang="ja-JP" altLang="en-US" smtClean="0"/>
              <a:t>2024/2/16</a:t>
            </a:fld>
            <a:endParaRPr kumimoji="1" lang="ja-JP" altLang="en-US"/>
          </a:p>
        </p:txBody>
      </p:sp>
      <p:sp>
        <p:nvSpPr>
          <p:cNvPr id="5" name="フッター プレースホルダー 4">
            <a:extLst>
              <a:ext uri="{FF2B5EF4-FFF2-40B4-BE49-F238E27FC236}">
                <a16:creationId xmlns:a16="http://schemas.microsoft.com/office/drawing/2014/main" id="{2F0F2B54-411E-02EC-2E34-7011BEB5017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373EBB2-519D-D960-EB05-43178FDEB43A}"/>
              </a:ext>
            </a:extLst>
          </p:cNvPr>
          <p:cNvSpPr>
            <a:spLocks noGrp="1"/>
          </p:cNvSpPr>
          <p:nvPr>
            <p:ph type="sldNum" sz="quarter" idx="12"/>
          </p:nvPr>
        </p:nvSpPr>
        <p:spPr/>
        <p:txBody>
          <a:bodyPr/>
          <a:lstStyle/>
          <a:p>
            <a:fld id="{D6D94581-F2C8-4F00-8E02-1908BBB8150C}" type="slidenum">
              <a:rPr kumimoji="1" lang="ja-JP" altLang="en-US" smtClean="0"/>
              <a:t>‹#›</a:t>
            </a:fld>
            <a:endParaRPr kumimoji="1" lang="ja-JP" altLang="en-US"/>
          </a:p>
        </p:txBody>
      </p:sp>
      <p:sp>
        <p:nvSpPr>
          <p:cNvPr id="7" name="スライド番号プレースホルダー 5">
            <a:extLst>
              <a:ext uri="{FF2B5EF4-FFF2-40B4-BE49-F238E27FC236}">
                <a16:creationId xmlns:a16="http://schemas.microsoft.com/office/drawing/2014/main" id="{48CB2D81-7ECE-1326-8E58-0DF6725DE8F4}"/>
              </a:ext>
            </a:extLst>
          </p:cNvPr>
          <p:cNvSpPr txBox="1">
            <a:spLocks/>
          </p:cNvSpPr>
          <p:nvPr userDrawn="1"/>
        </p:nvSpPr>
        <p:spPr>
          <a:xfrm>
            <a:off x="9438323" y="6538913"/>
            <a:ext cx="467677" cy="365125"/>
          </a:xfrm>
          <a:prstGeom prst="rect">
            <a:avLst/>
          </a:prstGeom>
        </p:spPr>
        <p:txBody>
          <a:bodyPr vert="horz" lIns="74295" tIns="37148" rIns="74295" bIns="37148"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01D58A1B-3EE0-44C5-9C94-1A98C1DF29B4}" type="slidenum">
              <a:rPr lang="ja-JP" altLang="en-US" sz="1600" b="1" smtClean="0">
                <a:solidFill>
                  <a:schemeClr val="bg1"/>
                </a:solidFill>
                <a:latin typeface="Arial Black" panose="020B0A04020102020204" pitchFamily="34" charset="0"/>
              </a:rPr>
              <a:pPr/>
              <a:t>‹#›</a:t>
            </a:fld>
            <a:endParaRPr lang="ja-JP" altLang="en-US" sz="1600" b="1"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1628632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47B60A0-A4D7-0C3B-C75E-98935A560590}"/>
              </a:ext>
            </a:extLst>
          </p:cNvPr>
          <p:cNvSpPr>
            <a:spLocks noGrp="1"/>
          </p:cNvSpPr>
          <p:nvPr>
            <p:ph type="title"/>
          </p:nvPr>
        </p:nvSpPr>
        <p:spPr>
          <a:xfrm>
            <a:off x="681038" y="365126"/>
            <a:ext cx="8543925" cy="1325563"/>
          </a:xfrm>
          <a:prstGeom prst="rect">
            <a:avLst/>
          </a:prstGeom>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16E4BA8-068A-F06E-1554-7A851EBF1B53}"/>
              </a:ext>
            </a:extLst>
          </p:cNvPr>
          <p:cNvSpPr>
            <a:spLocks noGrp="1"/>
          </p:cNvSpPr>
          <p:nvPr>
            <p:ph idx="1"/>
          </p:nvPr>
        </p:nvSpPr>
        <p:spPr>
          <a:xfrm>
            <a:off x="681038" y="1825625"/>
            <a:ext cx="8543925" cy="435133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443D933-31AD-9F36-3098-1D3FA4F400ED}"/>
              </a:ext>
            </a:extLst>
          </p:cNvPr>
          <p:cNvSpPr>
            <a:spLocks noGrp="1"/>
          </p:cNvSpPr>
          <p:nvPr>
            <p:ph type="dt" sz="half" idx="10"/>
          </p:nvPr>
        </p:nvSpPr>
        <p:spPr/>
        <p:txBody>
          <a:bodyPr/>
          <a:lstStyle/>
          <a:p>
            <a:fld id="{7264AE17-3E3D-450E-B134-F2EC9AEF6BCE}" type="datetimeFigureOut">
              <a:rPr kumimoji="1" lang="ja-JP" altLang="en-US" smtClean="0"/>
              <a:t>2024/2/16</a:t>
            </a:fld>
            <a:endParaRPr kumimoji="1" lang="ja-JP" altLang="en-US"/>
          </a:p>
        </p:txBody>
      </p:sp>
      <p:sp>
        <p:nvSpPr>
          <p:cNvPr id="5" name="フッター プレースホルダー 4">
            <a:extLst>
              <a:ext uri="{FF2B5EF4-FFF2-40B4-BE49-F238E27FC236}">
                <a16:creationId xmlns:a16="http://schemas.microsoft.com/office/drawing/2014/main" id="{72E6DE2C-2A99-E538-4A8F-A902559D357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BACABC6-1DD1-A517-C017-AD495B8C8995}"/>
              </a:ext>
            </a:extLst>
          </p:cNvPr>
          <p:cNvSpPr>
            <a:spLocks noGrp="1"/>
          </p:cNvSpPr>
          <p:nvPr>
            <p:ph type="sldNum" sz="quarter" idx="12"/>
          </p:nvPr>
        </p:nvSpPr>
        <p:spPr/>
        <p:txBody>
          <a:bodyPr/>
          <a:lstStyle/>
          <a:p>
            <a:fld id="{D6D94581-F2C8-4F00-8E02-1908BBB8150C}" type="slidenum">
              <a:rPr kumimoji="1" lang="ja-JP" altLang="en-US" smtClean="0"/>
              <a:t>‹#›</a:t>
            </a:fld>
            <a:endParaRPr kumimoji="1" lang="ja-JP" altLang="en-US"/>
          </a:p>
        </p:txBody>
      </p:sp>
    </p:spTree>
    <p:extLst>
      <p:ext uri="{BB962C8B-B14F-4D97-AF65-F5344CB8AC3E}">
        <p14:creationId xmlns:p14="http://schemas.microsoft.com/office/powerpoint/2010/main" val="38509253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A0E6427-0B93-580C-BC5F-E27A9A641EFA}"/>
              </a:ext>
            </a:extLst>
          </p:cNvPr>
          <p:cNvSpPr>
            <a:spLocks noGrp="1"/>
          </p:cNvSpPr>
          <p:nvPr>
            <p:ph type="title"/>
          </p:nvPr>
        </p:nvSpPr>
        <p:spPr>
          <a:xfrm>
            <a:off x="675878" y="1709739"/>
            <a:ext cx="8543925" cy="2852737"/>
          </a:xfrm>
          <a:prstGeom prst="rect">
            <a:avLst/>
          </a:prstGeom>
        </p:spPr>
        <p:txBody>
          <a:bodyPr anchor="b"/>
          <a:lstStyle>
            <a:lvl1pPr>
              <a:defRPr sz="4875"/>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2188333-6F83-A0F3-6CE2-DA20899A18F8}"/>
              </a:ext>
            </a:extLst>
          </p:cNvPr>
          <p:cNvSpPr>
            <a:spLocks noGrp="1"/>
          </p:cNvSpPr>
          <p:nvPr>
            <p:ph type="body" idx="1"/>
          </p:nvPr>
        </p:nvSpPr>
        <p:spPr>
          <a:xfrm>
            <a:off x="675878" y="4589464"/>
            <a:ext cx="8543925" cy="1500187"/>
          </a:xfrm>
          <a:prstGeom prst="rect">
            <a:avLst/>
          </a:prstGeom>
        </p:spPr>
        <p:txBody>
          <a:bodyPr/>
          <a:lstStyle>
            <a:lvl1pPr marL="0" indent="0">
              <a:buNone/>
              <a:defRPr sz="1950">
                <a:solidFill>
                  <a:schemeClr val="tx1">
                    <a:tint val="75000"/>
                  </a:schemeClr>
                </a:solidFill>
              </a:defRPr>
            </a:lvl1pPr>
            <a:lvl2pPr marL="371475" indent="0">
              <a:buNone/>
              <a:defRPr sz="1625">
                <a:solidFill>
                  <a:schemeClr val="tx1">
                    <a:tint val="75000"/>
                  </a:schemeClr>
                </a:solidFill>
              </a:defRPr>
            </a:lvl2pPr>
            <a:lvl3pPr marL="742950" indent="0">
              <a:buNone/>
              <a:defRPr sz="1463">
                <a:solidFill>
                  <a:schemeClr val="tx1">
                    <a:tint val="75000"/>
                  </a:schemeClr>
                </a:solidFill>
              </a:defRPr>
            </a:lvl3pPr>
            <a:lvl4pPr marL="1114425" indent="0">
              <a:buNone/>
              <a:defRPr sz="1300">
                <a:solidFill>
                  <a:schemeClr val="tx1">
                    <a:tint val="75000"/>
                  </a:schemeClr>
                </a:solidFill>
              </a:defRPr>
            </a:lvl4pPr>
            <a:lvl5pPr marL="1485900" indent="0">
              <a:buNone/>
              <a:defRPr sz="1300">
                <a:solidFill>
                  <a:schemeClr val="tx1">
                    <a:tint val="75000"/>
                  </a:schemeClr>
                </a:solidFill>
              </a:defRPr>
            </a:lvl5pPr>
            <a:lvl6pPr marL="1857375" indent="0">
              <a:buNone/>
              <a:defRPr sz="1300">
                <a:solidFill>
                  <a:schemeClr val="tx1">
                    <a:tint val="75000"/>
                  </a:schemeClr>
                </a:solidFill>
              </a:defRPr>
            </a:lvl6pPr>
            <a:lvl7pPr marL="2228850" indent="0">
              <a:buNone/>
              <a:defRPr sz="1300">
                <a:solidFill>
                  <a:schemeClr val="tx1">
                    <a:tint val="75000"/>
                  </a:schemeClr>
                </a:solidFill>
              </a:defRPr>
            </a:lvl7pPr>
            <a:lvl8pPr marL="2600325" indent="0">
              <a:buNone/>
              <a:defRPr sz="1300">
                <a:solidFill>
                  <a:schemeClr val="tx1">
                    <a:tint val="75000"/>
                  </a:schemeClr>
                </a:solidFill>
              </a:defRPr>
            </a:lvl8pPr>
            <a:lvl9pPr marL="2971800" indent="0">
              <a:buNone/>
              <a:defRPr sz="13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743CCC65-02C7-EBD6-521E-F8FEC697DF1D}"/>
              </a:ext>
            </a:extLst>
          </p:cNvPr>
          <p:cNvSpPr>
            <a:spLocks noGrp="1"/>
          </p:cNvSpPr>
          <p:nvPr>
            <p:ph type="dt" sz="half" idx="10"/>
          </p:nvPr>
        </p:nvSpPr>
        <p:spPr/>
        <p:txBody>
          <a:bodyPr/>
          <a:lstStyle/>
          <a:p>
            <a:fld id="{7264AE17-3E3D-450E-B134-F2EC9AEF6BCE}" type="datetimeFigureOut">
              <a:rPr kumimoji="1" lang="ja-JP" altLang="en-US" smtClean="0"/>
              <a:t>2024/2/16</a:t>
            </a:fld>
            <a:endParaRPr kumimoji="1" lang="ja-JP" altLang="en-US"/>
          </a:p>
        </p:txBody>
      </p:sp>
      <p:sp>
        <p:nvSpPr>
          <p:cNvPr id="5" name="フッター プレースホルダー 4">
            <a:extLst>
              <a:ext uri="{FF2B5EF4-FFF2-40B4-BE49-F238E27FC236}">
                <a16:creationId xmlns:a16="http://schemas.microsoft.com/office/drawing/2014/main" id="{998E614D-E693-A68C-BA8D-E1B74916FC5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E5EC444-1763-C0B3-9AA0-CF35A3255A7B}"/>
              </a:ext>
            </a:extLst>
          </p:cNvPr>
          <p:cNvSpPr>
            <a:spLocks noGrp="1"/>
          </p:cNvSpPr>
          <p:nvPr>
            <p:ph type="sldNum" sz="quarter" idx="12"/>
          </p:nvPr>
        </p:nvSpPr>
        <p:spPr/>
        <p:txBody>
          <a:bodyPr/>
          <a:lstStyle/>
          <a:p>
            <a:fld id="{D6D94581-F2C8-4F00-8E02-1908BBB8150C}" type="slidenum">
              <a:rPr kumimoji="1" lang="ja-JP" altLang="en-US" smtClean="0"/>
              <a:t>‹#›</a:t>
            </a:fld>
            <a:endParaRPr kumimoji="1" lang="ja-JP" altLang="en-US"/>
          </a:p>
        </p:txBody>
      </p:sp>
    </p:spTree>
    <p:extLst>
      <p:ext uri="{BB962C8B-B14F-4D97-AF65-F5344CB8AC3E}">
        <p14:creationId xmlns:p14="http://schemas.microsoft.com/office/powerpoint/2010/main" val="18230942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C4ED98C-48C0-FD8F-8FEE-2F67D9F94E30}"/>
              </a:ext>
            </a:extLst>
          </p:cNvPr>
          <p:cNvSpPr>
            <a:spLocks noGrp="1"/>
          </p:cNvSpPr>
          <p:nvPr>
            <p:ph type="title"/>
          </p:nvPr>
        </p:nvSpPr>
        <p:spPr>
          <a:xfrm>
            <a:off x="681038" y="365126"/>
            <a:ext cx="8543925" cy="1325563"/>
          </a:xfrm>
          <a:prstGeom prst="rect">
            <a:avLst/>
          </a:prstGeom>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F05AEC4-DE0E-D167-5858-A5F455C97540}"/>
              </a:ext>
            </a:extLst>
          </p:cNvPr>
          <p:cNvSpPr>
            <a:spLocks noGrp="1"/>
          </p:cNvSpPr>
          <p:nvPr>
            <p:ph sz="half" idx="1"/>
          </p:nvPr>
        </p:nvSpPr>
        <p:spPr>
          <a:xfrm>
            <a:off x="681038" y="1825625"/>
            <a:ext cx="4210050" cy="435133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29226898-A2A1-EA9A-4C52-B40967FA85A6}"/>
              </a:ext>
            </a:extLst>
          </p:cNvPr>
          <p:cNvSpPr>
            <a:spLocks noGrp="1"/>
          </p:cNvSpPr>
          <p:nvPr>
            <p:ph sz="half" idx="2"/>
          </p:nvPr>
        </p:nvSpPr>
        <p:spPr>
          <a:xfrm>
            <a:off x="5014913" y="1825625"/>
            <a:ext cx="4210050" cy="435133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F8CFC3A8-58EF-E4D2-AAA4-751DF9700639}"/>
              </a:ext>
            </a:extLst>
          </p:cNvPr>
          <p:cNvSpPr>
            <a:spLocks noGrp="1"/>
          </p:cNvSpPr>
          <p:nvPr>
            <p:ph type="dt" sz="half" idx="10"/>
          </p:nvPr>
        </p:nvSpPr>
        <p:spPr/>
        <p:txBody>
          <a:bodyPr/>
          <a:lstStyle/>
          <a:p>
            <a:fld id="{7264AE17-3E3D-450E-B134-F2EC9AEF6BCE}" type="datetimeFigureOut">
              <a:rPr kumimoji="1" lang="ja-JP" altLang="en-US" smtClean="0"/>
              <a:t>2024/2/16</a:t>
            </a:fld>
            <a:endParaRPr kumimoji="1" lang="ja-JP" altLang="en-US"/>
          </a:p>
        </p:txBody>
      </p:sp>
      <p:sp>
        <p:nvSpPr>
          <p:cNvPr id="6" name="フッター プレースホルダー 5">
            <a:extLst>
              <a:ext uri="{FF2B5EF4-FFF2-40B4-BE49-F238E27FC236}">
                <a16:creationId xmlns:a16="http://schemas.microsoft.com/office/drawing/2014/main" id="{294B19E8-C2F1-45B5-9D96-43B099511DA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992A4FD-6389-CB34-215F-B2951574129B}"/>
              </a:ext>
            </a:extLst>
          </p:cNvPr>
          <p:cNvSpPr>
            <a:spLocks noGrp="1"/>
          </p:cNvSpPr>
          <p:nvPr>
            <p:ph type="sldNum" sz="quarter" idx="12"/>
          </p:nvPr>
        </p:nvSpPr>
        <p:spPr/>
        <p:txBody>
          <a:bodyPr/>
          <a:lstStyle/>
          <a:p>
            <a:fld id="{D6D94581-F2C8-4F00-8E02-1908BBB8150C}" type="slidenum">
              <a:rPr kumimoji="1" lang="ja-JP" altLang="en-US" smtClean="0"/>
              <a:t>‹#›</a:t>
            </a:fld>
            <a:endParaRPr kumimoji="1" lang="ja-JP" altLang="en-US"/>
          </a:p>
        </p:txBody>
      </p:sp>
    </p:spTree>
    <p:extLst>
      <p:ext uri="{BB962C8B-B14F-4D97-AF65-F5344CB8AC3E}">
        <p14:creationId xmlns:p14="http://schemas.microsoft.com/office/powerpoint/2010/main" val="35026981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7ABC596-9970-C458-C20F-A6ACA268E51A}"/>
              </a:ext>
            </a:extLst>
          </p:cNvPr>
          <p:cNvSpPr>
            <a:spLocks noGrp="1"/>
          </p:cNvSpPr>
          <p:nvPr>
            <p:ph type="title"/>
          </p:nvPr>
        </p:nvSpPr>
        <p:spPr>
          <a:xfrm>
            <a:off x="682328" y="365126"/>
            <a:ext cx="8543925" cy="1325563"/>
          </a:xfrm>
          <a:prstGeom prst="rect">
            <a:avLst/>
          </a:prstGeo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2429635-80E5-E5B1-5780-09EAAF710A06}"/>
              </a:ext>
            </a:extLst>
          </p:cNvPr>
          <p:cNvSpPr>
            <a:spLocks noGrp="1"/>
          </p:cNvSpPr>
          <p:nvPr>
            <p:ph type="body" idx="1"/>
          </p:nvPr>
        </p:nvSpPr>
        <p:spPr>
          <a:xfrm>
            <a:off x="682328" y="1681163"/>
            <a:ext cx="4190702" cy="823912"/>
          </a:xfrm>
          <a:prstGeom prst="rect">
            <a:avLst/>
          </a:prstGeo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1B60F45F-F916-ED7B-A475-AC046F98FFD2}"/>
              </a:ext>
            </a:extLst>
          </p:cNvPr>
          <p:cNvSpPr>
            <a:spLocks noGrp="1"/>
          </p:cNvSpPr>
          <p:nvPr>
            <p:ph sz="half" idx="2"/>
          </p:nvPr>
        </p:nvSpPr>
        <p:spPr>
          <a:xfrm>
            <a:off x="682328" y="2505075"/>
            <a:ext cx="4190702" cy="368458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6C1F4D56-E69B-3953-FA9F-8494E81F0AE9}"/>
              </a:ext>
            </a:extLst>
          </p:cNvPr>
          <p:cNvSpPr>
            <a:spLocks noGrp="1"/>
          </p:cNvSpPr>
          <p:nvPr>
            <p:ph type="body" sz="quarter" idx="3"/>
          </p:nvPr>
        </p:nvSpPr>
        <p:spPr>
          <a:xfrm>
            <a:off x="5014913" y="1681163"/>
            <a:ext cx="4211340" cy="823912"/>
          </a:xfrm>
          <a:prstGeom prst="rect">
            <a:avLst/>
          </a:prstGeo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91BE3D1A-89C2-755D-FF0D-D6ADD4C7E8A0}"/>
              </a:ext>
            </a:extLst>
          </p:cNvPr>
          <p:cNvSpPr>
            <a:spLocks noGrp="1"/>
          </p:cNvSpPr>
          <p:nvPr>
            <p:ph sz="quarter" idx="4"/>
          </p:nvPr>
        </p:nvSpPr>
        <p:spPr>
          <a:xfrm>
            <a:off x="5014913" y="2505075"/>
            <a:ext cx="4211340" cy="368458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09B41437-55EA-B762-681B-D2A40086F900}"/>
              </a:ext>
            </a:extLst>
          </p:cNvPr>
          <p:cNvSpPr>
            <a:spLocks noGrp="1"/>
          </p:cNvSpPr>
          <p:nvPr>
            <p:ph type="dt" sz="half" idx="10"/>
          </p:nvPr>
        </p:nvSpPr>
        <p:spPr/>
        <p:txBody>
          <a:bodyPr/>
          <a:lstStyle/>
          <a:p>
            <a:fld id="{7264AE17-3E3D-450E-B134-F2EC9AEF6BCE}" type="datetimeFigureOut">
              <a:rPr kumimoji="1" lang="ja-JP" altLang="en-US" smtClean="0"/>
              <a:t>2024/2/16</a:t>
            </a:fld>
            <a:endParaRPr kumimoji="1" lang="ja-JP" altLang="en-US"/>
          </a:p>
        </p:txBody>
      </p:sp>
      <p:sp>
        <p:nvSpPr>
          <p:cNvPr id="8" name="フッター プレースホルダー 7">
            <a:extLst>
              <a:ext uri="{FF2B5EF4-FFF2-40B4-BE49-F238E27FC236}">
                <a16:creationId xmlns:a16="http://schemas.microsoft.com/office/drawing/2014/main" id="{6E7C0AF8-3CFB-1540-6D59-2A786D699391}"/>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B34EE08B-EF10-561B-4695-028C65103717}"/>
              </a:ext>
            </a:extLst>
          </p:cNvPr>
          <p:cNvSpPr>
            <a:spLocks noGrp="1"/>
          </p:cNvSpPr>
          <p:nvPr>
            <p:ph type="sldNum" sz="quarter" idx="12"/>
          </p:nvPr>
        </p:nvSpPr>
        <p:spPr/>
        <p:txBody>
          <a:bodyPr/>
          <a:lstStyle/>
          <a:p>
            <a:fld id="{D6D94581-F2C8-4F00-8E02-1908BBB8150C}" type="slidenum">
              <a:rPr kumimoji="1" lang="ja-JP" altLang="en-US" smtClean="0"/>
              <a:t>‹#›</a:t>
            </a:fld>
            <a:endParaRPr kumimoji="1" lang="ja-JP" altLang="en-US"/>
          </a:p>
        </p:txBody>
      </p:sp>
    </p:spTree>
    <p:extLst>
      <p:ext uri="{BB962C8B-B14F-4D97-AF65-F5344CB8AC3E}">
        <p14:creationId xmlns:p14="http://schemas.microsoft.com/office/powerpoint/2010/main" val="5340717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E0C41A-D2D8-D171-2C52-7D3A853EE032}"/>
              </a:ext>
            </a:extLst>
          </p:cNvPr>
          <p:cNvSpPr>
            <a:spLocks noGrp="1"/>
          </p:cNvSpPr>
          <p:nvPr>
            <p:ph type="title"/>
          </p:nvPr>
        </p:nvSpPr>
        <p:spPr>
          <a:xfrm>
            <a:off x="681038" y="365126"/>
            <a:ext cx="8543925" cy="1325563"/>
          </a:xfrm>
          <a:prstGeom prst="rect">
            <a:avLst/>
          </a:prstGeom>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85838E0F-B1E6-5483-26EF-9194605A12DC}"/>
              </a:ext>
            </a:extLst>
          </p:cNvPr>
          <p:cNvSpPr>
            <a:spLocks noGrp="1"/>
          </p:cNvSpPr>
          <p:nvPr>
            <p:ph type="dt" sz="half" idx="10"/>
          </p:nvPr>
        </p:nvSpPr>
        <p:spPr/>
        <p:txBody>
          <a:bodyPr/>
          <a:lstStyle/>
          <a:p>
            <a:fld id="{7264AE17-3E3D-450E-B134-F2EC9AEF6BCE}" type="datetimeFigureOut">
              <a:rPr kumimoji="1" lang="ja-JP" altLang="en-US" smtClean="0"/>
              <a:t>2024/2/16</a:t>
            </a:fld>
            <a:endParaRPr kumimoji="1" lang="ja-JP" altLang="en-US"/>
          </a:p>
        </p:txBody>
      </p:sp>
      <p:sp>
        <p:nvSpPr>
          <p:cNvPr id="4" name="フッター プレースホルダー 3">
            <a:extLst>
              <a:ext uri="{FF2B5EF4-FFF2-40B4-BE49-F238E27FC236}">
                <a16:creationId xmlns:a16="http://schemas.microsoft.com/office/drawing/2014/main" id="{B471051E-F706-181E-CB12-AACEC0CD6244}"/>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DB33C5C7-2CAE-BF95-CEE0-9A4CCA091F4D}"/>
              </a:ext>
            </a:extLst>
          </p:cNvPr>
          <p:cNvSpPr>
            <a:spLocks noGrp="1"/>
          </p:cNvSpPr>
          <p:nvPr>
            <p:ph type="sldNum" sz="quarter" idx="12"/>
          </p:nvPr>
        </p:nvSpPr>
        <p:spPr/>
        <p:txBody>
          <a:bodyPr/>
          <a:lstStyle/>
          <a:p>
            <a:fld id="{D6D94581-F2C8-4F00-8E02-1908BBB8150C}" type="slidenum">
              <a:rPr kumimoji="1" lang="ja-JP" altLang="en-US" smtClean="0"/>
              <a:t>‹#›</a:t>
            </a:fld>
            <a:endParaRPr kumimoji="1" lang="ja-JP" altLang="en-US"/>
          </a:p>
        </p:txBody>
      </p:sp>
    </p:spTree>
    <p:extLst>
      <p:ext uri="{BB962C8B-B14F-4D97-AF65-F5344CB8AC3E}">
        <p14:creationId xmlns:p14="http://schemas.microsoft.com/office/powerpoint/2010/main" val="386335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3CACEE7A-810A-834C-4C5A-9B925FEB5A7E}"/>
              </a:ext>
            </a:extLst>
          </p:cNvPr>
          <p:cNvSpPr>
            <a:spLocks noGrp="1"/>
          </p:cNvSpPr>
          <p:nvPr>
            <p:ph type="dt" sz="half" idx="10"/>
          </p:nvPr>
        </p:nvSpPr>
        <p:spPr/>
        <p:txBody>
          <a:bodyPr/>
          <a:lstStyle/>
          <a:p>
            <a:fld id="{7264AE17-3E3D-450E-B134-F2EC9AEF6BCE}" type="datetimeFigureOut">
              <a:rPr kumimoji="1" lang="ja-JP" altLang="en-US" smtClean="0"/>
              <a:t>2024/2/16</a:t>
            </a:fld>
            <a:endParaRPr kumimoji="1" lang="ja-JP" altLang="en-US"/>
          </a:p>
        </p:txBody>
      </p:sp>
      <p:sp>
        <p:nvSpPr>
          <p:cNvPr id="3" name="フッター プレースホルダー 2">
            <a:extLst>
              <a:ext uri="{FF2B5EF4-FFF2-40B4-BE49-F238E27FC236}">
                <a16:creationId xmlns:a16="http://schemas.microsoft.com/office/drawing/2014/main" id="{08CE19BA-06EB-DA2E-75BE-B197BFFE9B6D}"/>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63047EE-262F-A0E1-1E4C-F30FF5B712D9}"/>
              </a:ext>
            </a:extLst>
          </p:cNvPr>
          <p:cNvSpPr>
            <a:spLocks noGrp="1"/>
          </p:cNvSpPr>
          <p:nvPr>
            <p:ph type="sldNum" sz="quarter" idx="12"/>
          </p:nvPr>
        </p:nvSpPr>
        <p:spPr/>
        <p:txBody>
          <a:bodyPr/>
          <a:lstStyle/>
          <a:p>
            <a:fld id="{D6D94581-F2C8-4F00-8E02-1908BBB8150C}" type="slidenum">
              <a:rPr kumimoji="1" lang="ja-JP" altLang="en-US" smtClean="0"/>
              <a:t>‹#›</a:t>
            </a:fld>
            <a:endParaRPr kumimoji="1" lang="ja-JP" altLang="en-US"/>
          </a:p>
        </p:txBody>
      </p:sp>
    </p:spTree>
    <p:extLst>
      <p:ext uri="{BB962C8B-B14F-4D97-AF65-F5344CB8AC3E}">
        <p14:creationId xmlns:p14="http://schemas.microsoft.com/office/powerpoint/2010/main" val="2900264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4ECF310-28C1-0613-F4FD-D244F42E378A}"/>
              </a:ext>
            </a:extLst>
          </p:cNvPr>
          <p:cNvSpPr>
            <a:spLocks noGrp="1"/>
          </p:cNvSpPr>
          <p:nvPr>
            <p:ph type="title"/>
          </p:nvPr>
        </p:nvSpPr>
        <p:spPr>
          <a:xfrm>
            <a:off x="675878" y="1709739"/>
            <a:ext cx="8543925" cy="2852737"/>
          </a:xfrm>
          <a:prstGeom prst="rect">
            <a:avLst/>
          </a:prstGeom>
        </p:spPr>
        <p:txBody>
          <a:bodyPr anchor="b"/>
          <a:lstStyle>
            <a:lvl1pPr>
              <a:defRPr sz="4875"/>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802AD9A-5145-4518-41AE-B2F56F71643D}"/>
              </a:ext>
            </a:extLst>
          </p:cNvPr>
          <p:cNvSpPr>
            <a:spLocks noGrp="1"/>
          </p:cNvSpPr>
          <p:nvPr>
            <p:ph type="body" idx="1"/>
          </p:nvPr>
        </p:nvSpPr>
        <p:spPr>
          <a:xfrm>
            <a:off x="675878" y="4589464"/>
            <a:ext cx="8543925" cy="1500187"/>
          </a:xfrm>
          <a:prstGeom prst="rect">
            <a:avLst/>
          </a:prstGeom>
        </p:spPr>
        <p:txBody>
          <a:bodyPr/>
          <a:lstStyle>
            <a:lvl1pPr marL="0" indent="0">
              <a:buNone/>
              <a:defRPr sz="1950">
                <a:solidFill>
                  <a:schemeClr val="tx1">
                    <a:tint val="75000"/>
                  </a:schemeClr>
                </a:solidFill>
              </a:defRPr>
            </a:lvl1pPr>
            <a:lvl2pPr marL="371475" indent="0">
              <a:buNone/>
              <a:defRPr sz="1625">
                <a:solidFill>
                  <a:schemeClr val="tx1">
                    <a:tint val="75000"/>
                  </a:schemeClr>
                </a:solidFill>
              </a:defRPr>
            </a:lvl2pPr>
            <a:lvl3pPr marL="742950" indent="0">
              <a:buNone/>
              <a:defRPr sz="1463">
                <a:solidFill>
                  <a:schemeClr val="tx1">
                    <a:tint val="75000"/>
                  </a:schemeClr>
                </a:solidFill>
              </a:defRPr>
            </a:lvl3pPr>
            <a:lvl4pPr marL="1114425" indent="0">
              <a:buNone/>
              <a:defRPr sz="1300">
                <a:solidFill>
                  <a:schemeClr val="tx1">
                    <a:tint val="75000"/>
                  </a:schemeClr>
                </a:solidFill>
              </a:defRPr>
            </a:lvl4pPr>
            <a:lvl5pPr marL="1485900" indent="0">
              <a:buNone/>
              <a:defRPr sz="1300">
                <a:solidFill>
                  <a:schemeClr val="tx1">
                    <a:tint val="75000"/>
                  </a:schemeClr>
                </a:solidFill>
              </a:defRPr>
            </a:lvl5pPr>
            <a:lvl6pPr marL="1857375" indent="0">
              <a:buNone/>
              <a:defRPr sz="1300">
                <a:solidFill>
                  <a:schemeClr val="tx1">
                    <a:tint val="75000"/>
                  </a:schemeClr>
                </a:solidFill>
              </a:defRPr>
            </a:lvl6pPr>
            <a:lvl7pPr marL="2228850" indent="0">
              <a:buNone/>
              <a:defRPr sz="1300">
                <a:solidFill>
                  <a:schemeClr val="tx1">
                    <a:tint val="75000"/>
                  </a:schemeClr>
                </a:solidFill>
              </a:defRPr>
            </a:lvl7pPr>
            <a:lvl8pPr marL="2600325" indent="0">
              <a:buNone/>
              <a:defRPr sz="1300">
                <a:solidFill>
                  <a:schemeClr val="tx1">
                    <a:tint val="75000"/>
                  </a:schemeClr>
                </a:solidFill>
              </a:defRPr>
            </a:lvl8pPr>
            <a:lvl9pPr marL="2971800" indent="0">
              <a:buNone/>
              <a:defRPr sz="13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148A2A29-57BA-65F8-AA3F-3BD62DE518F0}"/>
              </a:ext>
            </a:extLst>
          </p:cNvPr>
          <p:cNvSpPr>
            <a:spLocks noGrp="1"/>
          </p:cNvSpPr>
          <p:nvPr>
            <p:ph type="dt" sz="half" idx="10"/>
          </p:nvPr>
        </p:nvSpPr>
        <p:spPr/>
        <p:txBody>
          <a:bodyPr/>
          <a:lstStyle/>
          <a:p>
            <a:fld id="{DC2C73F3-CFEE-495B-888F-63E623D6CFF4}" type="datetimeFigureOut">
              <a:rPr kumimoji="1" lang="ja-JP" altLang="en-US" smtClean="0"/>
              <a:t>2024/2/16</a:t>
            </a:fld>
            <a:endParaRPr kumimoji="1" lang="ja-JP" altLang="en-US"/>
          </a:p>
        </p:txBody>
      </p:sp>
      <p:sp>
        <p:nvSpPr>
          <p:cNvPr id="5" name="フッター プレースホルダー 4">
            <a:extLst>
              <a:ext uri="{FF2B5EF4-FFF2-40B4-BE49-F238E27FC236}">
                <a16:creationId xmlns:a16="http://schemas.microsoft.com/office/drawing/2014/main" id="{3B806B6E-4036-1BEC-9B1A-A0C31727C0A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2EE9CE5-5201-AE58-B55E-9506A1879ED4}"/>
              </a:ext>
            </a:extLst>
          </p:cNvPr>
          <p:cNvSpPr>
            <a:spLocks noGrp="1"/>
          </p:cNvSpPr>
          <p:nvPr>
            <p:ph type="sldNum" sz="quarter" idx="12"/>
          </p:nvPr>
        </p:nvSpPr>
        <p:spPr/>
        <p:txBody>
          <a:bodyPr/>
          <a:lstStyle/>
          <a:p>
            <a:fld id="{01D58A1B-3EE0-44C5-9C94-1A98C1DF29B4}" type="slidenum">
              <a:rPr kumimoji="1" lang="ja-JP" altLang="en-US" smtClean="0"/>
              <a:t>‹#›</a:t>
            </a:fld>
            <a:endParaRPr kumimoji="1" lang="ja-JP" altLang="en-US"/>
          </a:p>
        </p:txBody>
      </p:sp>
    </p:spTree>
    <p:extLst>
      <p:ext uri="{BB962C8B-B14F-4D97-AF65-F5344CB8AC3E}">
        <p14:creationId xmlns:p14="http://schemas.microsoft.com/office/powerpoint/2010/main" val="5093784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6528F8-428E-A7E1-CBF9-150E0CDB2AF4}"/>
              </a:ext>
            </a:extLst>
          </p:cNvPr>
          <p:cNvSpPr>
            <a:spLocks noGrp="1"/>
          </p:cNvSpPr>
          <p:nvPr>
            <p:ph type="title"/>
          </p:nvPr>
        </p:nvSpPr>
        <p:spPr>
          <a:xfrm>
            <a:off x="682328" y="457200"/>
            <a:ext cx="3194943" cy="1600200"/>
          </a:xfrm>
          <a:prstGeom prst="rect">
            <a:avLst/>
          </a:prstGeom>
        </p:spPr>
        <p:txBody>
          <a:bodyPr anchor="b"/>
          <a:lstStyle>
            <a:lvl1pPr>
              <a:defRPr sz="26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77363CA-27F0-75EB-49F6-48EAF54929A9}"/>
              </a:ext>
            </a:extLst>
          </p:cNvPr>
          <p:cNvSpPr>
            <a:spLocks noGrp="1"/>
          </p:cNvSpPr>
          <p:nvPr>
            <p:ph idx="1"/>
          </p:nvPr>
        </p:nvSpPr>
        <p:spPr>
          <a:xfrm>
            <a:off x="4211340" y="987426"/>
            <a:ext cx="5014913" cy="4873625"/>
          </a:xfrm>
          <a:prstGeom prst="rect">
            <a:avLst/>
          </a:prstGeo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B477115A-984B-40EE-7C17-DF92F6762F04}"/>
              </a:ext>
            </a:extLst>
          </p:cNvPr>
          <p:cNvSpPr>
            <a:spLocks noGrp="1"/>
          </p:cNvSpPr>
          <p:nvPr>
            <p:ph type="body" sz="half" idx="2"/>
          </p:nvPr>
        </p:nvSpPr>
        <p:spPr>
          <a:xfrm>
            <a:off x="682328" y="2057400"/>
            <a:ext cx="3194943" cy="3811588"/>
          </a:xfrm>
          <a:prstGeom prst="rect">
            <a:avLst/>
          </a:prstGeo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60077D1-DE4B-6D4A-EBC6-605A22E5C981}"/>
              </a:ext>
            </a:extLst>
          </p:cNvPr>
          <p:cNvSpPr>
            <a:spLocks noGrp="1"/>
          </p:cNvSpPr>
          <p:nvPr>
            <p:ph type="dt" sz="half" idx="10"/>
          </p:nvPr>
        </p:nvSpPr>
        <p:spPr/>
        <p:txBody>
          <a:bodyPr/>
          <a:lstStyle/>
          <a:p>
            <a:fld id="{7264AE17-3E3D-450E-B134-F2EC9AEF6BCE}" type="datetimeFigureOut">
              <a:rPr kumimoji="1" lang="ja-JP" altLang="en-US" smtClean="0"/>
              <a:t>2024/2/16</a:t>
            </a:fld>
            <a:endParaRPr kumimoji="1" lang="ja-JP" altLang="en-US"/>
          </a:p>
        </p:txBody>
      </p:sp>
      <p:sp>
        <p:nvSpPr>
          <p:cNvPr id="6" name="フッター プレースホルダー 5">
            <a:extLst>
              <a:ext uri="{FF2B5EF4-FFF2-40B4-BE49-F238E27FC236}">
                <a16:creationId xmlns:a16="http://schemas.microsoft.com/office/drawing/2014/main" id="{D020595C-2309-B092-0D38-415BE6902D3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8ED758F-EFC8-1E35-C3B5-D5F01B472CB8}"/>
              </a:ext>
            </a:extLst>
          </p:cNvPr>
          <p:cNvSpPr>
            <a:spLocks noGrp="1"/>
          </p:cNvSpPr>
          <p:nvPr>
            <p:ph type="sldNum" sz="quarter" idx="12"/>
          </p:nvPr>
        </p:nvSpPr>
        <p:spPr/>
        <p:txBody>
          <a:bodyPr/>
          <a:lstStyle/>
          <a:p>
            <a:fld id="{D6D94581-F2C8-4F00-8E02-1908BBB8150C}" type="slidenum">
              <a:rPr kumimoji="1" lang="ja-JP" altLang="en-US" smtClean="0"/>
              <a:t>‹#›</a:t>
            </a:fld>
            <a:endParaRPr kumimoji="1" lang="ja-JP" altLang="en-US"/>
          </a:p>
        </p:txBody>
      </p:sp>
    </p:spTree>
    <p:extLst>
      <p:ext uri="{BB962C8B-B14F-4D97-AF65-F5344CB8AC3E}">
        <p14:creationId xmlns:p14="http://schemas.microsoft.com/office/powerpoint/2010/main" val="14482022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6FD99E2-5DFD-A91C-9444-7018C6A50C71}"/>
              </a:ext>
            </a:extLst>
          </p:cNvPr>
          <p:cNvSpPr>
            <a:spLocks noGrp="1"/>
          </p:cNvSpPr>
          <p:nvPr>
            <p:ph type="title"/>
          </p:nvPr>
        </p:nvSpPr>
        <p:spPr>
          <a:xfrm>
            <a:off x="682328" y="457200"/>
            <a:ext cx="3194943" cy="1600200"/>
          </a:xfrm>
          <a:prstGeom prst="rect">
            <a:avLst/>
          </a:prstGeom>
        </p:spPr>
        <p:txBody>
          <a:bodyPr anchor="b"/>
          <a:lstStyle>
            <a:lvl1pPr>
              <a:defRPr sz="26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CE034AF3-2446-062C-161F-F9377CF22250}"/>
              </a:ext>
            </a:extLst>
          </p:cNvPr>
          <p:cNvSpPr>
            <a:spLocks noGrp="1"/>
          </p:cNvSpPr>
          <p:nvPr>
            <p:ph type="pic" idx="1"/>
          </p:nvPr>
        </p:nvSpPr>
        <p:spPr>
          <a:xfrm>
            <a:off x="4211340" y="987426"/>
            <a:ext cx="5014913" cy="4873625"/>
          </a:xfrm>
          <a:prstGeom prst="rect">
            <a:avLst/>
          </a:prstGeom>
        </p:spPr>
        <p:txBody>
          <a:bodyPr/>
          <a:lstStyle>
            <a:lvl1pPr marL="0" indent="0">
              <a:buNone/>
              <a:defRPr sz="2600"/>
            </a:lvl1pPr>
            <a:lvl2pPr marL="371475" indent="0">
              <a:buNone/>
              <a:defRPr sz="2275"/>
            </a:lvl2pPr>
            <a:lvl3pPr marL="742950" indent="0">
              <a:buNone/>
              <a:defRPr sz="1950"/>
            </a:lvl3pPr>
            <a:lvl4pPr marL="1114425" indent="0">
              <a:buNone/>
              <a:defRPr sz="1625"/>
            </a:lvl4pPr>
            <a:lvl5pPr marL="1485900" indent="0">
              <a:buNone/>
              <a:defRPr sz="1625"/>
            </a:lvl5pPr>
            <a:lvl6pPr marL="1857375" indent="0">
              <a:buNone/>
              <a:defRPr sz="1625"/>
            </a:lvl6pPr>
            <a:lvl7pPr marL="2228850" indent="0">
              <a:buNone/>
              <a:defRPr sz="1625"/>
            </a:lvl7pPr>
            <a:lvl8pPr marL="2600325" indent="0">
              <a:buNone/>
              <a:defRPr sz="1625"/>
            </a:lvl8pPr>
            <a:lvl9pPr marL="2971800" indent="0">
              <a:buNone/>
              <a:defRPr sz="1625"/>
            </a:lvl9pPr>
          </a:lstStyle>
          <a:p>
            <a:endParaRPr kumimoji="1" lang="ja-JP" altLang="en-US"/>
          </a:p>
        </p:txBody>
      </p:sp>
      <p:sp>
        <p:nvSpPr>
          <p:cNvPr id="4" name="テキスト プレースホルダー 3">
            <a:extLst>
              <a:ext uri="{FF2B5EF4-FFF2-40B4-BE49-F238E27FC236}">
                <a16:creationId xmlns:a16="http://schemas.microsoft.com/office/drawing/2014/main" id="{DADBC528-5AF2-6CF1-7970-09E44BBB3451}"/>
              </a:ext>
            </a:extLst>
          </p:cNvPr>
          <p:cNvSpPr>
            <a:spLocks noGrp="1"/>
          </p:cNvSpPr>
          <p:nvPr>
            <p:ph type="body" sz="half" idx="2"/>
          </p:nvPr>
        </p:nvSpPr>
        <p:spPr>
          <a:xfrm>
            <a:off x="682328" y="2057400"/>
            <a:ext cx="3194943" cy="3811588"/>
          </a:xfrm>
          <a:prstGeom prst="rect">
            <a:avLst/>
          </a:prstGeo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53D5F9F-D4DF-53E5-3704-8049ED552C5C}"/>
              </a:ext>
            </a:extLst>
          </p:cNvPr>
          <p:cNvSpPr>
            <a:spLocks noGrp="1"/>
          </p:cNvSpPr>
          <p:nvPr>
            <p:ph type="dt" sz="half" idx="10"/>
          </p:nvPr>
        </p:nvSpPr>
        <p:spPr/>
        <p:txBody>
          <a:bodyPr/>
          <a:lstStyle/>
          <a:p>
            <a:fld id="{7264AE17-3E3D-450E-B134-F2EC9AEF6BCE}" type="datetimeFigureOut">
              <a:rPr kumimoji="1" lang="ja-JP" altLang="en-US" smtClean="0"/>
              <a:t>2024/2/16</a:t>
            </a:fld>
            <a:endParaRPr kumimoji="1" lang="ja-JP" altLang="en-US"/>
          </a:p>
        </p:txBody>
      </p:sp>
      <p:sp>
        <p:nvSpPr>
          <p:cNvPr id="6" name="フッター プレースホルダー 5">
            <a:extLst>
              <a:ext uri="{FF2B5EF4-FFF2-40B4-BE49-F238E27FC236}">
                <a16:creationId xmlns:a16="http://schemas.microsoft.com/office/drawing/2014/main" id="{9B7AF7FA-726E-CE08-20A7-734231B2E6D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709A6F4-8146-01ED-8B82-066FDB013B9A}"/>
              </a:ext>
            </a:extLst>
          </p:cNvPr>
          <p:cNvSpPr>
            <a:spLocks noGrp="1"/>
          </p:cNvSpPr>
          <p:nvPr>
            <p:ph type="sldNum" sz="quarter" idx="12"/>
          </p:nvPr>
        </p:nvSpPr>
        <p:spPr/>
        <p:txBody>
          <a:bodyPr/>
          <a:lstStyle/>
          <a:p>
            <a:fld id="{D6D94581-F2C8-4F00-8E02-1908BBB8150C}" type="slidenum">
              <a:rPr kumimoji="1" lang="ja-JP" altLang="en-US" smtClean="0"/>
              <a:t>‹#›</a:t>
            </a:fld>
            <a:endParaRPr kumimoji="1" lang="ja-JP" altLang="en-US"/>
          </a:p>
        </p:txBody>
      </p:sp>
    </p:spTree>
    <p:extLst>
      <p:ext uri="{BB962C8B-B14F-4D97-AF65-F5344CB8AC3E}">
        <p14:creationId xmlns:p14="http://schemas.microsoft.com/office/powerpoint/2010/main" val="35630627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16CA646-DA50-BCEB-2795-BDD2F9C305CB}"/>
              </a:ext>
            </a:extLst>
          </p:cNvPr>
          <p:cNvSpPr>
            <a:spLocks noGrp="1"/>
          </p:cNvSpPr>
          <p:nvPr>
            <p:ph type="title"/>
          </p:nvPr>
        </p:nvSpPr>
        <p:spPr>
          <a:xfrm>
            <a:off x="681038" y="365126"/>
            <a:ext cx="8543925" cy="1325563"/>
          </a:xfrm>
          <a:prstGeom prst="rect">
            <a:avLst/>
          </a:prstGeom>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DD045801-94CD-94CB-D51D-F967FEA5F2FF}"/>
              </a:ext>
            </a:extLst>
          </p:cNvPr>
          <p:cNvSpPr>
            <a:spLocks noGrp="1"/>
          </p:cNvSpPr>
          <p:nvPr>
            <p:ph type="body" orient="vert" idx="1"/>
          </p:nvPr>
        </p:nvSpPr>
        <p:spPr>
          <a:xfrm>
            <a:off x="681038" y="1825625"/>
            <a:ext cx="8543925" cy="4351338"/>
          </a:xfrm>
          <a:prstGeom prst="rect">
            <a:avLst/>
          </a:prstGeo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2A659FC-32F3-55E8-512F-8E560B4B0C87}"/>
              </a:ext>
            </a:extLst>
          </p:cNvPr>
          <p:cNvSpPr>
            <a:spLocks noGrp="1"/>
          </p:cNvSpPr>
          <p:nvPr>
            <p:ph type="dt" sz="half" idx="10"/>
          </p:nvPr>
        </p:nvSpPr>
        <p:spPr/>
        <p:txBody>
          <a:bodyPr/>
          <a:lstStyle/>
          <a:p>
            <a:fld id="{7264AE17-3E3D-450E-B134-F2EC9AEF6BCE}" type="datetimeFigureOut">
              <a:rPr kumimoji="1" lang="ja-JP" altLang="en-US" smtClean="0"/>
              <a:t>2024/2/16</a:t>
            </a:fld>
            <a:endParaRPr kumimoji="1" lang="ja-JP" altLang="en-US"/>
          </a:p>
        </p:txBody>
      </p:sp>
      <p:sp>
        <p:nvSpPr>
          <p:cNvPr id="5" name="フッター プレースホルダー 4">
            <a:extLst>
              <a:ext uri="{FF2B5EF4-FFF2-40B4-BE49-F238E27FC236}">
                <a16:creationId xmlns:a16="http://schemas.microsoft.com/office/drawing/2014/main" id="{97E0AD72-38BD-E893-693E-15DBBB491C9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EDDEF5A-5B74-0EAA-A363-DA8E8659CCDD}"/>
              </a:ext>
            </a:extLst>
          </p:cNvPr>
          <p:cNvSpPr>
            <a:spLocks noGrp="1"/>
          </p:cNvSpPr>
          <p:nvPr>
            <p:ph type="sldNum" sz="quarter" idx="12"/>
          </p:nvPr>
        </p:nvSpPr>
        <p:spPr/>
        <p:txBody>
          <a:bodyPr/>
          <a:lstStyle/>
          <a:p>
            <a:fld id="{D6D94581-F2C8-4F00-8E02-1908BBB8150C}" type="slidenum">
              <a:rPr kumimoji="1" lang="ja-JP" altLang="en-US" smtClean="0"/>
              <a:t>‹#›</a:t>
            </a:fld>
            <a:endParaRPr kumimoji="1" lang="ja-JP" altLang="en-US"/>
          </a:p>
        </p:txBody>
      </p:sp>
    </p:spTree>
    <p:extLst>
      <p:ext uri="{BB962C8B-B14F-4D97-AF65-F5344CB8AC3E}">
        <p14:creationId xmlns:p14="http://schemas.microsoft.com/office/powerpoint/2010/main" val="40124438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605EE6CD-D679-B15A-A1EC-F7F51013D279}"/>
              </a:ext>
            </a:extLst>
          </p:cNvPr>
          <p:cNvSpPr>
            <a:spLocks noGrp="1"/>
          </p:cNvSpPr>
          <p:nvPr>
            <p:ph type="title" orient="vert"/>
          </p:nvPr>
        </p:nvSpPr>
        <p:spPr>
          <a:xfrm>
            <a:off x="7088981" y="365125"/>
            <a:ext cx="2135981" cy="5811838"/>
          </a:xfrm>
          <a:prstGeom prst="rect">
            <a:avLst/>
          </a:prstGeo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DD1D5C5-A6D7-DFE6-9819-1FB0C7DCBFEF}"/>
              </a:ext>
            </a:extLst>
          </p:cNvPr>
          <p:cNvSpPr>
            <a:spLocks noGrp="1"/>
          </p:cNvSpPr>
          <p:nvPr>
            <p:ph type="body" orient="vert" idx="1"/>
          </p:nvPr>
        </p:nvSpPr>
        <p:spPr>
          <a:xfrm>
            <a:off x="681037" y="365125"/>
            <a:ext cx="6284119" cy="5811838"/>
          </a:xfrm>
          <a:prstGeom prst="rect">
            <a:avLst/>
          </a:prstGeo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222DC3F-7F46-F9FF-07DD-D64907A508F4}"/>
              </a:ext>
            </a:extLst>
          </p:cNvPr>
          <p:cNvSpPr>
            <a:spLocks noGrp="1"/>
          </p:cNvSpPr>
          <p:nvPr>
            <p:ph type="dt" sz="half" idx="10"/>
          </p:nvPr>
        </p:nvSpPr>
        <p:spPr/>
        <p:txBody>
          <a:bodyPr/>
          <a:lstStyle/>
          <a:p>
            <a:fld id="{7264AE17-3E3D-450E-B134-F2EC9AEF6BCE}" type="datetimeFigureOut">
              <a:rPr kumimoji="1" lang="ja-JP" altLang="en-US" smtClean="0"/>
              <a:t>2024/2/16</a:t>
            </a:fld>
            <a:endParaRPr kumimoji="1" lang="ja-JP" altLang="en-US"/>
          </a:p>
        </p:txBody>
      </p:sp>
      <p:sp>
        <p:nvSpPr>
          <p:cNvPr id="5" name="フッター プレースホルダー 4">
            <a:extLst>
              <a:ext uri="{FF2B5EF4-FFF2-40B4-BE49-F238E27FC236}">
                <a16:creationId xmlns:a16="http://schemas.microsoft.com/office/drawing/2014/main" id="{F7CC4AD2-4F75-2BEE-C615-7A6F8D75D78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8DF8756-CDD9-19E0-6180-7D8C9DF8DA54}"/>
              </a:ext>
            </a:extLst>
          </p:cNvPr>
          <p:cNvSpPr>
            <a:spLocks noGrp="1"/>
          </p:cNvSpPr>
          <p:nvPr>
            <p:ph type="sldNum" sz="quarter" idx="12"/>
          </p:nvPr>
        </p:nvSpPr>
        <p:spPr/>
        <p:txBody>
          <a:bodyPr/>
          <a:lstStyle/>
          <a:p>
            <a:fld id="{D6D94581-F2C8-4F00-8E02-1908BBB8150C}" type="slidenum">
              <a:rPr kumimoji="1" lang="ja-JP" altLang="en-US" smtClean="0"/>
              <a:t>‹#›</a:t>
            </a:fld>
            <a:endParaRPr kumimoji="1" lang="ja-JP" altLang="en-US"/>
          </a:p>
        </p:txBody>
      </p:sp>
    </p:spTree>
    <p:extLst>
      <p:ext uri="{BB962C8B-B14F-4D97-AF65-F5344CB8AC3E}">
        <p14:creationId xmlns:p14="http://schemas.microsoft.com/office/powerpoint/2010/main" val="26450649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
        <p:nvSpPr>
          <p:cNvPr id="4" name="日付プレースホルダー 3">
            <a:extLst>
              <a:ext uri="{FF2B5EF4-FFF2-40B4-BE49-F238E27FC236}">
                <a16:creationId xmlns:a16="http://schemas.microsoft.com/office/drawing/2014/main" id="{3460DD11-9F35-0E39-C4D4-D7C2B07ED799}"/>
              </a:ext>
            </a:extLst>
          </p:cNvPr>
          <p:cNvSpPr>
            <a:spLocks noGrp="1"/>
          </p:cNvSpPr>
          <p:nvPr>
            <p:ph type="dt" sz="half" idx="10"/>
          </p:nvPr>
        </p:nvSpPr>
        <p:spPr/>
        <p:txBody>
          <a:bodyPr/>
          <a:lstStyle/>
          <a:p>
            <a:fld id="{DC2C73F3-CFEE-495B-888F-63E623D6CFF4}" type="datetimeFigureOut">
              <a:rPr kumimoji="1" lang="ja-JP" altLang="en-US" smtClean="0"/>
              <a:t>2024/2/16</a:t>
            </a:fld>
            <a:endParaRPr kumimoji="1" lang="ja-JP" altLang="en-US"/>
          </a:p>
        </p:txBody>
      </p:sp>
      <p:sp>
        <p:nvSpPr>
          <p:cNvPr id="5" name="フッター プレースホルダー 4">
            <a:extLst>
              <a:ext uri="{FF2B5EF4-FFF2-40B4-BE49-F238E27FC236}">
                <a16:creationId xmlns:a16="http://schemas.microsoft.com/office/drawing/2014/main" id="{A7E021A5-26D8-3D3F-39DA-88C85830D1D2}"/>
              </a:ext>
            </a:extLst>
          </p:cNvPr>
          <p:cNvSpPr>
            <a:spLocks noGrp="1"/>
          </p:cNvSpPr>
          <p:nvPr>
            <p:ph type="ftr" sz="quarter" idx="11"/>
          </p:nvPr>
        </p:nvSpPr>
        <p:spPr/>
        <p:txBody>
          <a:bodyPr/>
          <a:lstStyle/>
          <a:p>
            <a:endParaRPr kumimoji="1" lang="ja-JP" altLang="en-US"/>
          </a:p>
        </p:txBody>
      </p:sp>
      <p:sp>
        <p:nvSpPr>
          <p:cNvPr id="7" name="スライド番号プレースホルダー 5">
            <a:extLst>
              <a:ext uri="{FF2B5EF4-FFF2-40B4-BE49-F238E27FC236}">
                <a16:creationId xmlns:a16="http://schemas.microsoft.com/office/drawing/2014/main" id="{F2F6288E-5AB2-23A7-6FC3-C45D07EDFD4F}"/>
              </a:ext>
            </a:extLst>
          </p:cNvPr>
          <p:cNvSpPr txBox="1">
            <a:spLocks/>
          </p:cNvSpPr>
          <p:nvPr userDrawn="1"/>
        </p:nvSpPr>
        <p:spPr>
          <a:xfrm>
            <a:off x="9438323" y="6538915"/>
            <a:ext cx="467677" cy="365125"/>
          </a:xfrm>
          <a:prstGeom prst="rect">
            <a:avLst/>
          </a:prstGeom>
        </p:spPr>
        <p:txBody>
          <a:bodyPr vert="horz" lIns="60365" tIns="30183" rIns="60365" bIns="30183"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01D58A1B-3EE0-44C5-9C94-1A98C1DF29B4}" type="slidenum">
              <a:rPr lang="ja-JP" altLang="en-US" sz="1056" smtClean="0"/>
              <a:pPr/>
              <a:t>‹#›</a:t>
            </a:fld>
            <a:endParaRPr lang="ja-JP" altLang="en-US" sz="1056" dirty="0"/>
          </a:p>
        </p:txBody>
      </p:sp>
    </p:spTree>
    <p:extLst>
      <p:ext uri="{BB962C8B-B14F-4D97-AF65-F5344CB8AC3E}">
        <p14:creationId xmlns:p14="http://schemas.microsoft.com/office/powerpoint/2010/main" val="29633697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DC2C73F3-CFEE-495B-888F-63E623D6CFF4}" type="datetimeFigureOut">
              <a:rPr kumimoji="1" lang="ja-JP" altLang="en-US" smtClean="0"/>
              <a:t>2024/2/16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1D58A1B-3EE0-44C5-9C94-1A98C1DF29B4}" type="slidenum">
              <a:rPr kumimoji="1" lang="ja-JP" altLang="en-US" smtClean="0"/>
              <a:t>‹#›</a:t>
            </a:fld>
            <a:endParaRPr kumimoji="1" lang="ja-JP" altLang="en-US"/>
          </a:p>
        </p:txBody>
      </p:sp>
    </p:spTree>
    <p:extLst>
      <p:ext uri="{BB962C8B-B14F-4D97-AF65-F5344CB8AC3E}">
        <p14:creationId xmlns:p14="http://schemas.microsoft.com/office/powerpoint/2010/main" val="21425420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C2C73F3-CFEE-495B-888F-63E623D6CFF4}" type="datetimeFigureOut">
              <a:rPr kumimoji="1" lang="ja-JP" altLang="en-US" smtClean="0"/>
              <a:t>2024/2/16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1D58A1B-3EE0-44C5-9C94-1A98C1DF29B4}" type="slidenum">
              <a:rPr kumimoji="1" lang="ja-JP" altLang="en-US" smtClean="0"/>
              <a:t>‹#›</a:t>
            </a:fld>
            <a:endParaRPr kumimoji="1" lang="ja-JP" altLang="en-US"/>
          </a:p>
        </p:txBody>
      </p:sp>
    </p:spTree>
    <p:extLst>
      <p:ext uri="{BB962C8B-B14F-4D97-AF65-F5344CB8AC3E}">
        <p14:creationId xmlns:p14="http://schemas.microsoft.com/office/powerpoint/2010/main" val="32354094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DC2C73F3-CFEE-495B-888F-63E623D6CFF4}" type="datetimeFigureOut">
              <a:rPr kumimoji="1" lang="ja-JP" altLang="en-US" smtClean="0"/>
              <a:t>2024/2/16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1D58A1B-3EE0-44C5-9C94-1A98C1DF29B4}" type="slidenum">
              <a:rPr kumimoji="1" lang="ja-JP" altLang="en-US" smtClean="0"/>
              <a:t>‹#›</a:t>
            </a:fld>
            <a:endParaRPr kumimoji="1" lang="ja-JP" altLang="en-US"/>
          </a:p>
        </p:txBody>
      </p:sp>
    </p:spTree>
    <p:extLst>
      <p:ext uri="{BB962C8B-B14F-4D97-AF65-F5344CB8AC3E}">
        <p14:creationId xmlns:p14="http://schemas.microsoft.com/office/powerpoint/2010/main" val="20372047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DC2C73F3-CFEE-495B-888F-63E623D6CFF4}" type="datetimeFigureOut">
              <a:rPr kumimoji="1" lang="ja-JP" altLang="en-US" smtClean="0"/>
              <a:t>2024/2/16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1D58A1B-3EE0-44C5-9C94-1A98C1DF29B4}" type="slidenum">
              <a:rPr kumimoji="1" lang="ja-JP" altLang="en-US" smtClean="0"/>
              <a:t>‹#›</a:t>
            </a:fld>
            <a:endParaRPr kumimoji="1" lang="ja-JP" altLang="en-US"/>
          </a:p>
        </p:txBody>
      </p:sp>
    </p:spTree>
    <p:extLst>
      <p:ext uri="{BB962C8B-B14F-4D97-AF65-F5344CB8AC3E}">
        <p14:creationId xmlns:p14="http://schemas.microsoft.com/office/powerpoint/2010/main" val="16945596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DC2C73F3-CFEE-495B-888F-63E623D6CFF4}" type="datetimeFigureOut">
              <a:rPr kumimoji="1" lang="ja-JP" altLang="en-US" smtClean="0"/>
              <a:t>2024/2/16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1D58A1B-3EE0-44C5-9C94-1A98C1DF29B4}" type="slidenum">
              <a:rPr kumimoji="1" lang="ja-JP" altLang="en-US" smtClean="0"/>
              <a:t>‹#›</a:t>
            </a:fld>
            <a:endParaRPr kumimoji="1" lang="ja-JP" altLang="en-US"/>
          </a:p>
        </p:txBody>
      </p:sp>
    </p:spTree>
    <p:extLst>
      <p:ext uri="{BB962C8B-B14F-4D97-AF65-F5344CB8AC3E}">
        <p14:creationId xmlns:p14="http://schemas.microsoft.com/office/powerpoint/2010/main" val="2675495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FC35822-2E84-7E89-1312-F92A0C28FC20}"/>
              </a:ext>
            </a:extLst>
          </p:cNvPr>
          <p:cNvSpPr>
            <a:spLocks noGrp="1"/>
          </p:cNvSpPr>
          <p:nvPr>
            <p:ph type="title"/>
          </p:nvPr>
        </p:nvSpPr>
        <p:spPr>
          <a:xfrm>
            <a:off x="681038" y="365126"/>
            <a:ext cx="8543925" cy="1325563"/>
          </a:xfrm>
          <a:prstGeom prst="rect">
            <a:avLst/>
          </a:prstGeom>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AAD49CD-3E9A-7145-ECB8-AECB8317B280}"/>
              </a:ext>
            </a:extLst>
          </p:cNvPr>
          <p:cNvSpPr>
            <a:spLocks noGrp="1"/>
          </p:cNvSpPr>
          <p:nvPr>
            <p:ph sz="half" idx="1"/>
          </p:nvPr>
        </p:nvSpPr>
        <p:spPr>
          <a:xfrm>
            <a:off x="681038" y="1825625"/>
            <a:ext cx="4210050" cy="435133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2A251E55-998D-36B1-E0AA-C4721C4C37E6}"/>
              </a:ext>
            </a:extLst>
          </p:cNvPr>
          <p:cNvSpPr>
            <a:spLocks noGrp="1"/>
          </p:cNvSpPr>
          <p:nvPr>
            <p:ph sz="half" idx="2"/>
          </p:nvPr>
        </p:nvSpPr>
        <p:spPr>
          <a:xfrm>
            <a:off x="5014913" y="1825625"/>
            <a:ext cx="4210050" cy="435133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8CF63C0E-BE74-413A-C42A-B8B46D175559}"/>
              </a:ext>
            </a:extLst>
          </p:cNvPr>
          <p:cNvSpPr>
            <a:spLocks noGrp="1"/>
          </p:cNvSpPr>
          <p:nvPr>
            <p:ph type="dt" sz="half" idx="10"/>
          </p:nvPr>
        </p:nvSpPr>
        <p:spPr/>
        <p:txBody>
          <a:bodyPr/>
          <a:lstStyle/>
          <a:p>
            <a:fld id="{DC2C73F3-CFEE-495B-888F-63E623D6CFF4}" type="datetimeFigureOut">
              <a:rPr kumimoji="1" lang="ja-JP" altLang="en-US" smtClean="0"/>
              <a:t>2024/2/16</a:t>
            </a:fld>
            <a:endParaRPr kumimoji="1" lang="ja-JP" altLang="en-US"/>
          </a:p>
        </p:txBody>
      </p:sp>
      <p:sp>
        <p:nvSpPr>
          <p:cNvPr id="6" name="フッター プレースホルダー 5">
            <a:extLst>
              <a:ext uri="{FF2B5EF4-FFF2-40B4-BE49-F238E27FC236}">
                <a16:creationId xmlns:a16="http://schemas.microsoft.com/office/drawing/2014/main" id="{46F8379E-060A-5658-9DA1-003C83C76D3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32A7930-10D8-ECCE-8271-06EA8C4DD21A}"/>
              </a:ext>
            </a:extLst>
          </p:cNvPr>
          <p:cNvSpPr>
            <a:spLocks noGrp="1"/>
          </p:cNvSpPr>
          <p:nvPr>
            <p:ph type="sldNum" sz="quarter" idx="12"/>
          </p:nvPr>
        </p:nvSpPr>
        <p:spPr/>
        <p:txBody>
          <a:bodyPr/>
          <a:lstStyle/>
          <a:p>
            <a:fld id="{01D58A1B-3EE0-44C5-9C94-1A98C1DF29B4}" type="slidenum">
              <a:rPr kumimoji="1" lang="ja-JP" altLang="en-US" smtClean="0"/>
              <a:t>‹#›</a:t>
            </a:fld>
            <a:endParaRPr kumimoji="1" lang="ja-JP" altLang="en-US"/>
          </a:p>
        </p:txBody>
      </p:sp>
    </p:spTree>
    <p:extLst>
      <p:ext uri="{BB962C8B-B14F-4D97-AF65-F5344CB8AC3E}">
        <p14:creationId xmlns:p14="http://schemas.microsoft.com/office/powerpoint/2010/main" val="36847586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DC2C73F3-CFEE-495B-888F-63E623D6CFF4}" type="datetimeFigureOut">
              <a:rPr kumimoji="1" lang="ja-JP" altLang="en-US" smtClean="0"/>
              <a:t>2024/2/16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1D58A1B-3EE0-44C5-9C94-1A98C1DF29B4}" type="slidenum">
              <a:rPr kumimoji="1" lang="ja-JP" altLang="en-US" smtClean="0"/>
              <a:t>‹#›</a:t>
            </a:fld>
            <a:endParaRPr kumimoji="1" lang="ja-JP" altLang="en-US"/>
          </a:p>
        </p:txBody>
      </p:sp>
    </p:spTree>
    <p:extLst>
      <p:ext uri="{BB962C8B-B14F-4D97-AF65-F5344CB8AC3E}">
        <p14:creationId xmlns:p14="http://schemas.microsoft.com/office/powerpoint/2010/main" val="95023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2C73F3-CFEE-495B-888F-63E623D6CFF4}" type="datetimeFigureOut">
              <a:rPr kumimoji="1" lang="ja-JP" altLang="en-US" smtClean="0"/>
              <a:t>2024/2/16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1D58A1B-3EE0-44C5-9C94-1A98C1DF29B4}" type="slidenum">
              <a:rPr kumimoji="1" lang="ja-JP" altLang="en-US" smtClean="0"/>
              <a:t>‹#›</a:t>
            </a:fld>
            <a:endParaRPr kumimoji="1" lang="ja-JP" altLang="en-US"/>
          </a:p>
        </p:txBody>
      </p:sp>
    </p:spTree>
    <p:extLst>
      <p:ext uri="{BB962C8B-B14F-4D97-AF65-F5344CB8AC3E}">
        <p14:creationId xmlns:p14="http://schemas.microsoft.com/office/powerpoint/2010/main" val="1882984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C2C73F3-CFEE-495B-888F-63E623D6CFF4}" type="datetimeFigureOut">
              <a:rPr kumimoji="1" lang="ja-JP" altLang="en-US" smtClean="0"/>
              <a:t>2024/2/16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1D58A1B-3EE0-44C5-9C94-1A98C1DF29B4}" type="slidenum">
              <a:rPr kumimoji="1" lang="ja-JP" altLang="en-US" smtClean="0"/>
              <a:t>‹#›</a:t>
            </a:fld>
            <a:endParaRPr kumimoji="1" lang="ja-JP" altLang="en-US"/>
          </a:p>
        </p:txBody>
      </p:sp>
    </p:spTree>
    <p:extLst>
      <p:ext uri="{BB962C8B-B14F-4D97-AF65-F5344CB8AC3E}">
        <p14:creationId xmlns:p14="http://schemas.microsoft.com/office/powerpoint/2010/main" val="28379761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C2C73F3-CFEE-495B-888F-63E623D6CFF4}" type="datetimeFigureOut">
              <a:rPr kumimoji="1" lang="ja-JP" altLang="en-US" smtClean="0"/>
              <a:t>2024/2/16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1D58A1B-3EE0-44C5-9C94-1A98C1DF29B4}" type="slidenum">
              <a:rPr kumimoji="1" lang="ja-JP" altLang="en-US" smtClean="0"/>
              <a:t>‹#›</a:t>
            </a:fld>
            <a:endParaRPr kumimoji="1" lang="ja-JP" altLang="en-US"/>
          </a:p>
        </p:txBody>
      </p:sp>
    </p:spTree>
    <p:extLst>
      <p:ext uri="{BB962C8B-B14F-4D97-AF65-F5344CB8AC3E}">
        <p14:creationId xmlns:p14="http://schemas.microsoft.com/office/powerpoint/2010/main" val="28397879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C2C73F3-CFEE-495B-888F-63E623D6CFF4}" type="datetimeFigureOut">
              <a:rPr kumimoji="1" lang="ja-JP" altLang="en-US" smtClean="0"/>
              <a:t>2024/2/16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1D58A1B-3EE0-44C5-9C94-1A98C1DF29B4}" type="slidenum">
              <a:rPr kumimoji="1" lang="ja-JP" altLang="en-US" smtClean="0"/>
              <a:t>‹#›</a:t>
            </a:fld>
            <a:endParaRPr kumimoji="1" lang="ja-JP" altLang="en-US"/>
          </a:p>
        </p:txBody>
      </p:sp>
    </p:spTree>
    <p:extLst>
      <p:ext uri="{BB962C8B-B14F-4D97-AF65-F5344CB8AC3E}">
        <p14:creationId xmlns:p14="http://schemas.microsoft.com/office/powerpoint/2010/main" val="32457743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C2C73F3-CFEE-495B-888F-63E623D6CFF4}" type="datetimeFigureOut">
              <a:rPr kumimoji="1" lang="ja-JP" altLang="en-US" smtClean="0"/>
              <a:t>2024/2/16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1D58A1B-3EE0-44C5-9C94-1A98C1DF29B4}" type="slidenum">
              <a:rPr kumimoji="1" lang="ja-JP" altLang="en-US" smtClean="0"/>
              <a:t>‹#›</a:t>
            </a:fld>
            <a:endParaRPr kumimoji="1" lang="ja-JP" altLang="en-US"/>
          </a:p>
        </p:txBody>
      </p:sp>
    </p:spTree>
    <p:extLst>
      <p:ext uri="{BB962C8B-B14F-4D97-AF65-F5344CB8AC3E}">
        <p14:creationId xmlns:p14="http://schemas.microsoft.com/office/powerpoint/2010/main" val="23830621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
        <p:nvSpPr>
          <p:cNvPr id="4" name="日付プレースホルダー 3">
            <a:extLst>
              <a:ext uri="{FF2B5EF4-FFF2-40B4-BE49-F238E27FC236}">
                <a16:creationId xmlns:a16="http://schemas.microsoft.com/office/drawing/2014/main" id="{3460DD11-9F35-0E39-C4D4-D7C2B07ED799}"/>
              </a:ext>
            </a:extLst>
          </p:cNvPr>
          <p:cNvSpPr>
            <a:spLocks noGrp="1"/>
          </p:cNvSpPr>
          <p:nvPr>
            <p:ph type="dt" sz="half" idx="10"/>
          </p:nvPr>
        </p:nvSpPr>
        <p:spPr/>
        <p:txBody>
          <a:bodyPr/>
          <a:lstStyle/>
          <a:p>
            <a:fld id="{DC2C73F3-CFEE-495B-888F-63E623D6CFF4}" type="datetimeFigureOut">
              <a:rPr kumimoji="1" lang="ja-JP" altLang="en-US" smtClean="0"/>
              <a:t>2024/2/16</a:t>
            </a:fld>
            <a:endParaRPr kumimoji="1" lang="ja-JP" altLang="en-US"/>
          </a:p>
        </p:txBody>
      </p:sp>
      <p:sp>
        <p:nvSpPr>
          <p:cNvPr id="5" name="フッター プレースホルダー 4">
            <a:extLst>
              <a:ext uri="{FF2B5EF4-FFF2-40B4-BE49-F238E27FC236}">
                <a16:creationId xmlns:a16="http://schemas.microsoft.com/office/drawing/2014/main" id="{A7E021A5-26D8-3D3F-39DA-88C85830D1D2}"/>
              </a:ext>
            </a:extLst>
          </p:cNvPr>
          <p:cNvSpPr>
            <a:spLocks noGrp="1"/>
          </p:cNvSpPr>
          <p:nvPr>
            <p:ph type="ftr" sz="quarter" idx="11"/>
          </p:nvPr>
        </p:nvSpPr>
        <p:spPr/>
        <p:txBody>
          <a:bodyPr/>
          <a:lstStyle/>
          <a:p>
            <a:endParaRPr kumimoji="1" lang="ja-JP" altLang="en-US"/>
          </a:p>
        </p:txBody>
      </p:sp>
      <p:sp>
        <p:nvSpPr>
          <p:cNvPr id="7" name="スライド番号プレースホルダー 5">
            <a:extLst>
              <a:ext uri="{FF2B5EF4-FFF2-40B4-BE49-F238E27FC236}">
                <a16:creationId xmlns:a16="http://schemas.microsoft.com/office/drawing/2014/main" id="{F2F6288E-5AB2-23A7-6FC3-C45D07EDFD4F}"/>
              </a:ext>
            </a:extLst>
          </p:cNvPr>
          <p:cNvSpPr txBox="1">
            <a:spLocks/>
          </p:cNvSpPr>
          <p:nvPr userDrawn="1"/>
        </p:nvSpPr>
        <p:spPr>
          <a:xfrm>
            <a:off x="9438323" y="6538913"/>
            <a:ext cx="467677" cy="365125"/>
          </a:xfrm>
          <a:prstGeom prst="rect">
            <a:avLst/>
          </a:prstGeom>
        </p:spPr>
        <p:txBody>
          <a:bodyPr vert="horz" lIns="74295" tIns="37148" rIns="74295" bIns="37148"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01D58A1B-3EE0-44C5-9C94-1A98C1DF29B4}" type="slidenum">
              <a:rPr lang="ja-JP" altLang="en-US" sz="1300" smtClean="0"/>
              <a:pPr/>
              <a:t>‹#›</a:t>
            </a:fld>
            <a:endParaRPr lang="ja-JP" altLang="en-US" sz="1300" dirty="0"/>
          </a:p>
        </p:txBody>
      </p:sp>
      <p:sp>
        <p:nvSpPr>
          <p:cNvPr id="3" name="タイトル 1">
            <a:extLst>
              <a:ext uri="{FF2B5EF4-FFF2-40B4-BE49-F238E27FC236}">
                <a16:creationId xmlns:a16="http://schemas.microsoft.com/office/drawing/2014/main" id="{9C57A40F-891A-54BC-2EBD-3722D8D5E61B}"/>
              </a:ext>
            </a:extLst>
          </p:cNvPr>
          <p:cNvSpPr>
            <a:spLocks noGrp="1"/>
          </p:cNvSpPr>
          <p:nvPr>
            <p:ph type="title"/>
          </p:nvPr>
        </p:nvSpPr>
        <p:spPr>
          <a:xfrm>
            <a:off x="681038" y="2425652"/>
            <a:ext cx="8543925" cy="1003349"/>
          </a:xfrm>
          <a:prstGeom prst="rect">
            <a:avLst/>
          </a:prstGeom>
        </p:spPr>
        <p:txBody>
          <a:bodyPr anchor="b"/>
          <a:lstStyle>
            <a:lvl1pPr algn="ctr">
              <a:defRPr sz="3575" b="1"/>
            </a:lvl1pPr>
          </a:lstStyle>
          <a:p>
            <a:r>
              <a:rPr kumimoji="1" lang="ja-JP" altLang="en-US"/>
              <a:t>マスター タイトルの書式設定</a:t>
            </a:r>
          </a:p>
        </p:txBody>
      </p:sp>
    </p:spTree>
    <p:extLst>
      <p:ext uri="{BB962C8B-B14F-4D97-AF65-F5344CB8AC3E}">
        <p14:creationId xmlns:p14="http://schemas.microsoft.com/office/powerpoint/2010/main" val="17514001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セクション見出し">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0802AD9A-5145-4518-41AE-B2F56F71643D}"/>
              </a:ext>
            </a:extLst>
          </p:cNvPr>
          <p:cNvSpPr>
            <a:spLocks noGrp="1"/>
          </p:cNvSpPr>
          <p:nvPr>
            <p:ph type="body" idx="1"/>
          </p:nvPr>
        </p:nvSpPr>
        <p:spPr>
          <a:xfrm>
            <a:off x="675878" y="4589464"/>
            <a:ext cx="8543925" cy="1500187"/>
          </a:xfrm>
          <a:prstGeom prst="rect">
            <a:avLst/>
          </a:prstGeom>
        </p:spPr>
        <p:txBody>
          <a:bodyPr/>
          <a:lstStyle>
            <a:lvl1pPr marL="0" indent="0">
              <a:buNone/>
              <a:defRPr sz="1950">
                <a:solidFill>
                  <a:schemeClr val="tx1">
                    <a:tint val="75000"/>
                  </a:schemeClr>
                </a:solidFill>
              </a:defRPr>
            </a:lvl1pPr>
            <a:lvl2pPr marL="371475" indent="0">
              <a:buNone/>
              <a:defRPr sz="1625">
                <a:solidFill>
                  <a:schemeClr val="tx1">
                    <a:tint val="75000"/>
                  </a:schemeClr>
                </a:solidFill>
              </a:defRPr>
            </a:lvl2pPr>
            <a:lvl3pPr marL="742950" indent="0">
              <a:buNone/>
              <a:defRPr sz="1463">
                <a:solidFill>
                  <a:schemeClr val="tx1">
                    <a:tint val="75000"/>
                  </a:schemeClr>
                </a:solidFill>
              </a:defRPr>
            </a:lvl3pPr>
            <a:lvl4pPr marL="1114425" indent="0">
              <a:buNone/>
              <a:defRPr sz="1300">
                <a:solidFill>
                  <a:schemeClr val="tx1">
                    <a:tint val="75000"/>
                  </a:schemeClr>
                </a:solidFill>
              </a:defRPr>
            </a:lvl4pPr>
            <a:lvl5pPr marL="1485900" indent="0">
              <a:buNone/>
              <a:defRPr sz="1300">
                <a:solidFill>
                  <a:schemeClr val="tx1">
                    <a:tint val="75000"/>
                  </a:schemeClr>
                </a:solidFill>
              </a:defRPr>
            </a:lvl5pPr>
            <a:lvl6pPr marL="1857375" indent="0">
              <a:buNone/>
              <a:defRPr sz="1300">
                <a:solidFill>
                  <a:schemeClr val="tx1">
                    <a:tint val="75000"/>
                  </a:schemeClr>
                </a:solidFill>
              </a:defRPr>
            </a:lvl6pPr>
            <a:lvl7pPr marL="2228850" indent="0">
              <a:buNone/>
              <a:defRPr sz="1300">
                <a:solidFill>
                  <a:schemeClr val="tx1">
                    <a:tint val="75000"/>
                  </a:schemeClr>
                </a:solidFill>
              </a:defRPr>
            </a:lvl7pPr>
            <a:lvl8pPr marL="2600325" indent="0">
              <a:buNone/>
              <a:defRPr sz="1300">
                <a:solidFill>
                  <a:schemeClr val="tx1">
                    <a:tint val="75000"/>
                  </a:schemeClr>
                </a:solidFill>
              </a:defRPr>
            </a:lvl8pPr>
            <a:lvl9pPr marL="2971800" indent="0">
              <a:buNone/>
              <a:defRPr sz="13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148A2A29-57BA-65F8-AA3F-3BD62DE518F0}"/>
              </a:ext>
            </a:extLst>
          </p:cNvPr>
          <p:cNvSpPr>
            <a:spLocks noGrp="1"/>
          </p:cNvSpPr>
          <p:nvPr>
            <p:ph type="dt" sz="half" idx="10"/>
          </p:nvPr>
        </p:nvSpPr>
        <p:spPr/>
        <p:txBody>
          <a:bodyPr/>
          <a:lstStyle/>
          <a:p>
            <a:fld id="{DC2C73F3-CFEE-495B-888F-63E623D6CFF4}" type="datetimeFigureOut">
              <a:rPr kumimoji="1" lang="ja-JP" altLang="en-US" smtClean="0"/>
              <a:t>2024/2/16</a:t>
            </a:fld>
            <a:endParaRPr kumimoji="1" lang="ja-JP" altLang="en-US"/>
          </a:p>
        </p:txBody>
      </p:sp>
      <p:sp>
        <p:nvSpPr>
          <p:cNvPr id="5" name="フッター プレースホルダー 4">
            <a:extLst>
              <a:ext uri="{FF2B5EF4-FFF2-40B4-BE49-F238E27FC236}">
                <a16:creationId xmlns:a16="http://schemas.microsoft.com/office/drawing/2014/main" id="{3B806B6E-4036-1BEC-9B1A-A0C31727C0A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2EE9CE5-5201-AE58-B55E-9506A1879ED4}"/>
              </a:ext>
            </a:extLst>
          </p:cNvPr>
          <p:cNvSpPr>
            <a:spLocks noGrp="1"/>
          </p:cNvSpPr>
          <p:nvPr>
            <p:ph type="sldNum" sz="quarter" idx="12"/>
          </p:nvPr>
        </p:nvSpPr>
        <p:spPr/>
        <p:txBody>
          <a:bodyPr/>
          <a:lstStyle/>
          <a:p>
            <a:fld id="{01D58A1B-3EE0-44C5-9C94-1A98C1DF29B4}" type="slidenum">
              <a:rPr kumimoji="1" lang="ja-JP" altLang="en-US" smtClean="0"/>
              <a:t>‹#›</a:t>
            </a:fld>
            <a:endParaRPr kumimoji="1" lang="ja-JP" altLang="en-US"/>
          </a:p>
        </p:txBody>
      </p:sp>
    </p:spTree>
    <p:extLst>
      <p:ext uri="{BB962C8B-B14F-4D97-AF65-F5344CB8AC3E}">
        <p14:creationId xmlns:p14="http://schemas.microsoft.com/office/powerpoint/2010/main" val="23696156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DC2C73F3-CFEE-495B-888F-63E623D6CFF4}" type="datetimeFigureOut">
              <a:rPr kumimoji="1" lang="ja-JP" altLang="en-US" smtClean="0"/>
              <a:t>2024/2/16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1D58A1B-3EE0-44C5-9C94-1A98C1DF29B4}" type="slidenum">
              <a:rPr kumimoji="1" lang="ja-JP" altLang="en-US" smtClean="0"/>
              <a:t>‹#›</a:t>
            </a:fld>
            <a:endParaRPr kumimoji="1" lang="ja-JP" altLang="en-US"/>
          </a:p>
        </p:txBody>
      </p:sp>
      <p:sp>
        <p:nvSpPr>
          <p:cNvPr id="7" name="二等辺三角形 6">
            <a:extLst>
              <a:ext uri="{FF2B5EF4-FFF2-40B4-BE49-F238E27FC236}">
                <a16:creationId xmlns:a16="http://schemas.microsoft.com/office/drawing/2014/main" id="{9EB94253-9D86-64C3-EC42-993B14082826}"/>
              </a:ext>
            </a:extLst>
          </p:cNvPr>
          <p:cNvSpPr/>
          <p:nvPr userDrawn="1"/>
        </p:nvSpPr>
        <p:spPr>
          <a:xfrm>
            <a:off x="9438323" y="6356350"/>
            <a:ext cx="467677" cy="501649"/>
          </a:xfrm>
          <a:prstGeom prst="triangle">
            <a:avLst>
              <a:gd name="adj" fmla="val 95120"/>
            </a:avLst>
          </a:prstGeom>
          <a:solidFill>
            <a:srgbClr val="F78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番号プレースホルダー 5">
            <a:extLst>
              <a:ext uri="{FF2B5EF4-FFF2-40B4-BE49-F238E27FC236}">
                <a16:creationId xmlns:a16="http://schemas.microsoft.com/office/drawing/2014/main" id="{B41C479A-B043-3BF5-689E-4C5AB3917971}"/>
              </a:ext>
            </a:extLst>
          </p:cNvPr>
          <p:cNvSpPr txBox="1">
            <a:spLocks/>
          </p:cNvSpPr>
          <p:nvPr userDrawn="1"/>
        </p:nvSpPr>
        <p:spPr>
          <a:xfrm>
            <a:off x="9438323" y="6538913"/>
            <a:ext cx="467677" cy="365125"/>
          </a:xfrm>
          <a:prstGeom prst="rect">
            <a:avLst/>
          </a:prstGeom>
        </p:spPr>
        <p:txBody>
          <a:bodyPr vert="horz" lIns="74295" tIns="37148" rIns="74295" bIns="37148"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01D58A1B-3EE0-44C5-9C94-1A98C1DF29B4}" type="slidenum">
              <a:rPr lang="ja-JP" altLang="en-US" sz="1400" b="1" smtClean="0">
                <a:solidFill>
                  <a:schemeClr val="bg1"/>
                </a:solidFill>
              </a:rPr>
              <a:pPr/>
              <a:t>‹#›</a:t>
            </a:fld>
            <a:endParaRPr lang="ja-JP" altLang="en-US" sz="1400" b="1" dirty="0">
              <a:solidFill>
                <a:schemeClr val="bg1"/>
              </a:solidFill>
            </a:endParaRPr>
          </a:p>
        </p:txBody>
      </p:sp>
    </p:spTree>
    <p:extLst>
      <p:ext uri="{BB962C8B-B14F-4D97-AF65-F5344CB8AC3E}">
        <p14:creationId xmlns:p14="http://schemas.microsoft.com/office/powerpoint/2010/main" val="39819550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C2C73F3-CFEE-495B-888F-63E623D6CFF4}" type="datetimeFigureOut">
              <a:rPr kumimoji="1" lang="ja-JP" altLang="en-US" smtClean="0"/>
              <a:t>2024/2/16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1D58A1B-3EE0-44C5-9C94-1A98C1DF29B4}" type="slidenum">
              <a:rPr kumimoji="1" lang="ja-JP" altLang="en-US" smtClean="0"/>
              <a:t>‹#›</a:t>
            </a:fld>
            <a:endParaRPr kumimoji="1" lang="ja-JP" altLang="en-US"/>
          </a:p>
        </p:txBody>
      </p:sp>
    </p:spTree>
    <p:extLst>
      <p:ext uri="{BB962C8B-B14F-4D97-AF65-F5344CB8AC3E}">
        <p14:creationId xmlns:p14="http://schemas.microsoft.com/office/powerpoint/2010/main" val="2297184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15E422-A3E2-66BF-27A2-DBAE51889B15}"/>
              </a:ext>
            </a:extLst>
          </p:cNvPr>
          <p:cNvSpPr>
            <a:spLocks noGrp="1"/>
          </p:cNvSpPr>
          <p:nvPr>
            <p:ph type="title"/>
          </p:nvPr>
        </p:nvSpPr>
        <p:spPr>
          <a:xfrm>
            <a:off x="682328" y="365126"/>
            <a:ext cx="8543925" cy="1325563"/>
          </a:xfrm>
          <a:prstGeom prst="rect">
            <a:avLst/>
          </a:prstGeo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AFF2EAB-D099-16F0-D9F7-091B43EB1BBD}"/>
              </a:ext>
            </a:extLst>
          </p:cNvPr>
          <p:cNvSpPr>
            <a:spLocks noGrp="1"/>
          </p:cNvSpPr>
          <p:nvPr>
            <p:ph type="body" idx="1"/>
          </p:nvPr>
        </p:nvSpPr>
        <p:spPr>
          <a:xfrm>
            <a:off x="682328" y="1681163"/>
            <a:ext cx="4190702" cy="823912"/>
          </a:xfrm>
          <a:prstGeom prst="rect">
            <a:avLst/>
          </a:prstGeo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FC506F5A-9D23-1CA3-2360-09FD73B9994E}"/>
              </a:ext>
            </a:extLst>
          </p:cNvPr>
          <p:cNvSpPr>
            <a:spLocks noGrp="1"/>
          </p:cNvSpPr>
          <p:nvPr>
            <p:ph sz="half" idx="2"/>
          </p:nvPr>
        </p:nvSpPr>
        <p:spPr>
          <a:xfrm>
            <a:off x="682328" y="2505075"/>
            <a:ext cx="4190702" cy="368458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E5B823A1-DE36-6347-549A-7B72C205BAA3}"/>
              </a:ext>
            </a:extLst>
          </p:cNvPr>
          <p:cNvSpPr>
            <a:spLocks noGrp="1"/>
          </p:cNvSpPr>
          <p:nvPr>
            <p:ph type="body" sz="quarter" idx="3"/>
          </p:nvPr>
        </p:nvSpPr>
        <p:spPr>
          <a:xfrm>
            <a:off x="5014913" y="1681163"/>
            <a:ext cx="4211340" cy="823912"/>
          </a:xfrm>
          <a:prstGeom prst="rect">
            <a:avLst/>
          </a:prstGeo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093A6AEC-0615-BC84-1792-5BF9FD6B5292}"/>
              </a:ext>
            </a:extLst>
          </p:cNvPr>
          <p:cNvSpPr>
            <a:spLocks noGrp="1"/>
          </p:cNvSpPr>
          <p:nvPr>
            <p:ph sz="quarter" idx="4"/>
          </p:nvPr>
        </p:nvSpPr>
        <p:spPr>
          <a:xfrm>
            <a:off x="5014913" y="2505075"/>
            <a:ext cx="4211340" cy="368458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9C2A2838-53D0-8C4A-A148-DAD31C27FB20}"/>
              </a:ext>
            </a:extLst>
          </p:cNvPr>
          <p:cNvSpPr>
            <a:spLocks noGrp="1"/>
          </p:cNvSpPr>
          <p:nvPr>
            <p:ph type="dt" sz="half" idx="10"/>
          </p:nvPr>
        </p:nvSpPr>
        <p:spPr/>
        <p:txBody>
          <a:bodyPr/>
          <a:lstStyle/>
          <a:p>
            <a:fld id="{DC2C73F3-CFEE-495B-888F-63E623D6CFF4}" type="datetimeFigureOut">
              <a:rPr kumimoji="1" lang="ja-JP" altLang="en-US" smtClean="0"/>
              <a:t>2024/2/16</a:t>
            </a:fld>
            <a:endParaRPr kumimoji="1" lang="ja-JP" altLang="en-US"/>
          </a:p>
        </p:txBody>
      </p:sp>
      <p:sp>
        <p:nvSpPr>
          <p:cNvPr id="8" name="フッター プレースホルダー 7">
            <a:extLst>
              <a:ext uri="{FF2B5EF4-FFF2-40B4-BE49-F238E27FC236}">
                <a16:creationId xmlns:a16="http://schemas.microsoft.com/office/drawing/2014/main" id="{40BE798A-43A4-19C3-8E37-0B7DB47AC1AA}"/>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9B943EAD-0ED8-B53F-E64F-57AF04048F23}"/>
              </a:ext>
            </a:extLst>
          </p:cNvPr>
          <p:cNvSpPr>
            <a:spLocks noGrp="1"/>
          </p:cNvSpPr>
          <p:nvPr>
            <p:ph type="sldNum" sz="quarter" idx="12"/>
          </p:nvPr>
        </p:nvSpPr>
        <p:spPr/>
        <p:txBody>
          <a:bodyPr/>
          <a:lstStyle/>
          <a:p>
            <a:fld id="{01D58A1B-3EE0-44C5-9C94-1A98C1DF29B4}" type="slidenum">
              <a:rPr kumimoji="1" lang="ja-JP" altLang="en-US" smtClean="0"/>
              <a:t>‹#›</a:t>
            </a:fld>
            <a:endParaRPr kumimoji="1" lang="ja-JP" altLang="en-US"/>
          </a:p>
        </p:txBody>
      </p:sp>
    </p:spTree>
    <p:extLst>
      <p:ext uri="{BB962C8B-B14F-4D97-AF65-F5344CB8AC3E}">
        <p14:creationId xmlns:p14="http://schemas.microsoft.com/office/powerpoint/2010/main" val="7101482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DC2C73F3-CFEE-495B-888F-63E623D6CFF4}" type="datetimeFigureOut">
              <a:rPr kumimoji="1" lang="ja-JP" altLang="en-US" smtClean="0"/>
              <a:t>2024/2/16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1D58A1B-3EE0-44C5-9C94-1A98C1DF29B4}" type="slidenum">
              <a:rPr kumimoji="1" lang="ja-JP" altLang="en-US" smtClean="0"/>
              <a:t>‹#›</a:t>
            </a:fld>
            <a:endParaRPr kumimoji="1" lang="ja-JP" altLang="en-US"/>
          </a:p>
        </p:txBody>
      </p:sp>
    </p:spTree>
    <p:extLst>
      <p:ext uri="{BB962C8B-B14F-4D97-AF65-F5344CB8AC3E}">
        <p14:creationId xmlns:p14="http://schemas.microsoft.com/office/powerpoint/2010/main" val="21865249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DC2C73F3-CFEE-495B-888F-63E623D6CFF4}" type="datetimeFigureOut">
              <a:rPr kumimoji="1" lang="ja-JP" altLang="en-US" smtClean="0"/>
              <a:t>2024/2/16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1D58A1B-3EE0-44C5-9C94-1A98C1DF29B4}" type="slidenum">
              <a:rPr kumimoji="1" lang="ja-JP" altLang="en-US" smtClean="0"/>
              <a:t>‹#›</a:t>
            </a:fld>
            <a:endParaRPr kumimoji="1" lang="ja-JP" altLang="en-US"/>
          </a:p>
        </p:txBody>
      </p:sp>
    </p:spTree>
    <p:extLst>
      <p:ext uri="{BB962C8B-B14F-4D97-AF65-F5344CB8AC3E}">
        <p14:creationId xmlns:p14="http://schemas.microsoft.com/office/powerpoint/2010/main" val="4159922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DC2C73F3-CFEE-495B-888F-63E623D6CFF4}" type="datetimeFigureOut">
              <a:rPr kumimoji="1" lang="ja-JP" altLang="en-US" smtClean="0"/>
              <a:t>2024/2/16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1D58A1B-3EE0-44C5-9C94-1A98C1DF29B4}" type="slidenum">
              <a:rPr kumimoji="1" lang="ja-JP" altLang="en-US" smtClean="0"/>
              <a:t>‹#›</a:t>
            </a:fld>
            <a:endParaRPr kumimoji="1" lang="ja-JP" altLang="en-US"/>
          </a:p>
        </p:txBody>
      </p:sp>
    </p:spTree>
    <p:extLst>
      <p:ext uri="{BB962C8B-B14F-4D97-AF65-F5344CB8AC3E}">
        <p14:creationId xmlns:p14="http://schemas.microsoft.com/office/powerpoint/2010/main" val="26621320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DC2C73F3-CFEE-495B-888F-63E623D6CFF4}" type="datetimeFigureOut">
              <a:rPr kumimoji="1" lang="ja-JP" altLang="en-US" smtClean="0"/>
              <a:t>2024/2/16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1D58A1B-3EE0-44C5-9C94-1A98C1DF29B4}" type="slidenum">
              <a:rPr kumimoji="1" lang="ja-JP" altLang="en-US" smtClean="0"/>
              <a:t>‹#›</a:t>
            </a:fld>
            <a:endParaRPr kumimoji="1" lang="ja-JP" altLang="en-US"/>
          </a:p>
        </p:txBody>
      </p:sp>
    </p:spTree>
    <p:extLst>
      <p:ext uri="{BB962C8B-B14F-4D97-AF65-F5344CB8AC3E}">
        <p14:creationId xmlns:p14="http://schemas.microsoft.com/office/powerpoint/2010/main" val="21500221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2C73F3-CFEE-495B-888F-63E623D6CFF4}" type="datetimeFigureOut">
              <a:rPr kumimoji="1" lang="ja-JP" altLang="en-US" smtClean="0"/>
              <a:t>2024/2/16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1D58A1B-3EE0-44C5-9C94-1A98C1DF29B4}" type="slidenum">
              <a:rPr kumimoji="1" lang="ja-JP" altLang="en-US" smtClean="0"/>
              <a:t>‹#›</a:t>
            </a:fld>
            <a:endParaRPr kumimoji="1" lang="ja-JP" altLang="en-US"/>
          </a:p>
        </p:txBody>
      </p:sp>
    </p:spTree>
    <p:extLst>
      <p:ext uri="{BB962C8B-B14F-4D97-AF65-F5344CB8AC3E}">
        <p14:creationId xmlns:p14="http://schemas.microsoft.com/office/powerpoint/2010/main" val="8855388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C2C73F3-CFEE-495B-888F-63E623D6CFF4}" type="datetimeFigureOut">
              <a:rPr kumimoji="1" lang="ja-JP" altLang="en-US" smtClean="0"/>
              <a:t>2024/2/16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1D58A1B-3EE0-44C5-9C94-1A98C1DF29B4}" type="slidenum">
              <a:rPr kumimoji="1" lang="ja-JP" altLang="en-US" smtClean="0"/>
              <a:t>‹#›</a:t>
            </a:fld>
            <a:endParaRPr kumimoji="1" lang="ja-JP" altLang="en-US"/>
          </a:p>
        </p:txBody>
      </p:sp>
    </p:spTree>
    <p:extLst>
      <p:ext uri="{BB962C8B-B14F-4D97-AF65-F5344CB8AC3E}">
        <p14:creationId xmlns:p14="http://schemas.microsoft.com/office/powerpoint/2010/main" val="8222916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C2C73F3-CFEE-495B-888F-63E623D6CFF4}" type="datetimeFigureOut">
              <a:rPr kumimoji="1" lang="ja-JP" altLang="en-US" smtClean="0"/>
              <a:t>2024/2/16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1D58A1B-3EE0-44C5-9C94-1A98C1DF29B4}" type="slidenum">
              <a:rPr kumimoji="1" lang="ja-JP" altLang="en-US" smtClean="0"/>
              <a:t>‹#›</a:t>
            </a:fld>
            <a:endParaRPr kumimoji="1" lang="ja-JP" altLang="en-US"/>
          </a:p>
        </p:txBody>
      </p:sp>
    </p:spTree>
    <p:extLst>
      <p:ext uri="{BB962C8B-B14F-4D97-AF65-F5344CB8AC3E}">
        <p14:creationId xmlns:p14="http://schemas.microsoft.com/office/powerpoint/2010/main" val="29038388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C2C73F3-CFEE-495B-888F-63E623D6CFF4}" type="datetimeFigureOut">
              <a:rPr kumimoji="1" lang="ja-JP" altLang="en-US" smtClean="0"/>
              <a:t>2024/2/16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1D58A1B-3EE0-44C5-9C94-1A98C1DF29B4}" type="slidenum">
              <a:rPr kumimoji="1" lang="ja-JP" altLang="en-US" smtClean="0"/>
              <a:t>‹#›</a:t>
            </a:fld>
            <a:endParaRPr kumimoji="1" lang="ja-JP" altLang="en-US"/>
          </a:p>
        </p:txBody>
      </p:sp>
    </p:spTree>
    <p:extLst>
      <p:ext uri="{BB962C8B-B14F-4D97-AF65-F5344CB8AC3E}">
        <p14:creationId xmlns:p14="http://schemas.microsoft.com/office/powerpoint/2010/main" val="4609938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C2C73F3-CFEE-495B-888F-63E623D6CFF4}" type="datetimeFigureOut">
              <a:rPr kumimoji="1" lang="ja-JP" altLang="en-US" smtClean="0"/>
              <a:t>2024/2/16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1D58A1B-3EE0-44C5-9C94-1A98C1DF29B4}" type="slidenum">
              <a:rPr kumimoji="1" lang="ja-JP" altLang="en-US" smtClean="0"/>
              <a:t>‹#›</a:t>
            </a:fld>
            <a:endParaRPr kumimoji="1" lang="ja-JP" altLang="en-US"/>
          </a:p>
        </p:txBody>
      </p:sp>
    </p:spTree>
    <p:extLst>
      <p:ext uri="{BB962C8B-B14F-4D97-AF65-F5344CB8AC3E}">
        <p14:creationId xmlns:p14="http://schemas.microsoft.com/office/powerpoint/2010/main" val="8788331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
        <p:nvSpPr>
          <p:cNvPr id="4" name="日付プレースホルダー 3">
            <a:extLst>
              <a:ext uri="{FF2B5EF4-FFF2-40B4-BE49-F238E27FC236}">
                <a16:creationId xmlns:a16="http://schemas.microsoft.com/office/drawing/2014/main" id="{3460DD11-9F35-0E39-C4D4-D7C2B07ED799}"/>
              </a:ext>
            </a:extLst>
          </p:cNvPr>
          <p:cNvSpPr>
            <a:spLocks noGrp="1"/>
          </p:cNvSpPr>
          <p:nvPr>
            <p:ph type="dt" sz="half" idx="10"/>
          </p:nvPr>
        </p:nvSpPr>
        <p:spPr/>
        <p:txBody>
          <a:bodyPr/>
          <a:lstStyle/>
          <a:p>
            <a:fld id="{DC2C73F3-CFEE-495B-888F-63E623D6CFF4}" type="datetimeFigureOut">
              <a:rPr kumimoji="1" lang="ja-JP" altLang="en-US" smtClean="0"/>
              <a:t>2024/2/16</a:t>
            </a:fld>
            <a:endParaRPr kumimoji="1" lang="ja-JP" altLang="en-US"/>
          </a:p>
        </p:txBody>
      </p:sp>
      <p:sp>
        <p:nvSpPr>
          <p:cNvPr id="5" name="フッター プレースホルダー 4">
            <a:extLst>
              <a:ext uri="{FF2B5EF4-FFF2-40B4-BE49-F238E27FC236}">
                <a16:creationId xmlns:a16="http://schemas.microsoft.com/office/drawing/2014/main" id="{A7E021A5-26D8-3D3F-39DA-88C85830D1D2}"/>
              </a:ext>
            </a:extLst>
          </p:cNvPr>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300152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421EFF4-1AFA-D160-1540-2AFA88C50825}"/>
              </a:ext>
            </a:extLst>
          </p:cNvPr>
          <p:cNvSpPr>
            <a:spLocks noGrp="1"/>
          </p:cNvSpPr>
          <p:nvPr>
            <p:ph type="title"/>
          </p:nvPr>
        </p:nvSpPr>
        <p:spPr>
          <a:xfrm>
            <a:off x="681038" y="365126"/>
            <a:ext cx="8543925" cy="1325563"/>
          </a:xfrm>
          <a:prstGeom prst="rect">
            <a:avLst/>
          </a:prstGeom>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1171E455-D802-1984-083D-391F4D92B1FB}"/>
              </a:ext>
            </a:extLst>
          </p:cNvPr>
          <p:cNvSpPr>
            <a:spLocks noGrp="1"/>
          </p:cNvSpPr>
          <p:nvPr>
            <p:ph type="dt" sz="half" idx="10"/>
          </p:nvPr>
        </p:nvSpPr>
        <p:spPr/>
        <p:txBody>
          <a:bodyPr/>
          <a:lstStyle/>
          <a:p>
            <a:fld id="{DC2C73F3-CFEE-495B-888F-63E623D6CFF4}" type="datetimeFigureOut">
              <a:rPr kumimoji="1" lang="ja-JP" altLang="en-US" smtClean="0"/>
              <a:t>2024/2/16</a:t>
            </a:fld>
            <a:endParaRPr kumimoji="1" lang="ja-JP" altLang="en-US"/>
          </a:p>
        </p:txBody>
      </p:sp>
      <p:sp>
        <p:nvSpPr>
          <p:cNvPr id="4" name="フッター プレースホルダー 3">
            <a:extLst>
              <a:ext uri="{FF2B5EF4-FFF2-40B4-BE49-F238E27FC236}">
                <a16:creationId xmlns:a16="http://schemas.microsoft.com/office/drawing/2014/main" id="{65DC25C5-8656-9A58-6E76-7F32F6A22F2A}"/>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7FCA1FCB-863C-2308-914A-157A7FD0320B}"/>
              </a:ext>
            </a:extLst>
          </p:cNvPr>
          <p:cNvSpPr>
            <a:spLocks noGrp="1"/>
          </p:cNvSpPr>
          <p:nvPr>
            <p:ph type="sldNum" sz="quarter" idx="12"/>
          </p:nvPr>
        </p:nvSpPr>
        <p:spPr/>
        <p:txBody>
          <a:bodyPr/>
          <a:lstStyle/>
          <a:p>
            <a:fld id="{01D58A1B-3EE0-44C5-9C94-1A98C1DF29B4}" type="slidenum">
              <a:rPr kumimoji="1" lang="ja-JP" altLang="en-US" smtClean="0"/>
              <a:t>‹#›</a:t>
            </a:fld>
            <a:endParaRPr kumimoji="1" lang="ja-JP" altLang="en-US"/>
          </a:p>
        </p:txBody>
      </p:sp>
    </p:spTree>
    <p:extLst>
      <p:ext uri="{BB962C8B-B14F-4D97-AF65-F5344CB8AC3E}">
        <p14:creationId xmlns:p14="http://schemas.microsoft.com/office/powerpoint/2010/main" val="39711210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7264AE17-3E3D-450E-B134-F2EC9AEF6BCE}" type="datetimeFigureOut">
              <a:rPr kumimoji="1" lang="ja-JP" altLang="en-US" smtClean="0"/>
              <a:t>2024/2/16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6D94581-F2C8-4F00-8E02-1908BBB8150C}" type="slidenum">
              <a:rPr kumimoji="1" lang="ja-JP" altLang="en-US" smtClean="0"/>
              <a:t>‹#›</a:t>
            </a:fld>
            <a:endParaRPr kumimoji="1" lang="ja-JP" altLang="en-US"/>
          </a:p>
        </p:txBody>
      </p:sp>
      <p:sp>
        <p:nvSpPr>
          <p:cNvPr id="8" name="Title Placeholder 1">
            <a:extLst>
              <a:ext uri="{FF2B5EF4-FFF2-40B4-BE49-F238E27FC236}">
                <a16:creationId xmlns:a16="http://schemas.microsoft.com/office/drawing/2014/main" id="{30388923-BFF9-BCBF-BCF0-AD6D42D5E641}"/>
              </a:ext>
            </a:extLst>
          </p:cNvPr>
          <p:cNvSpPr>
            <a:spLocks noGrp="1"/>
          </p:cNvSpPr>
          <p:nvPr>
            <p:ph type="title"/>
          </p:nvPr>
        </p:nvSpPr>
        <p:spPr>
          <a:xfrm>
            <a:off x="0" y="136523"/>
            <a:ext cx="5410272" cy="485018"/>
          </a:xfrm>
          <a:prstGeom prst="rect">
            <a:avLst/>
          </a:prstGeom>
        </p:spPr>
        <p:txBody>
          <a:bodyPr vert="horz" lIns="91440" tIns="45720" rIns="91440" bIns="45720" rtlCol="0" anchor="ctr">
            <a:normAutofit/>
          </a:bodyPr>
          <a:lstStyle>
            <a:lvl1pPr>
              <a:defRPr sz="2400" b="1">
                <a:solidFill>
                  <a:schemeClr val="bg1"/>
                </a:solidFill>
                <a:latin typeface="+mn-ea"/>
                <a:ea typeface="+mn-ea"/>
              </a:defRPr>
            </a:lvl1pPr>
          </a:lstStyle>
          <a:p>
            <a:r>
              <a:rPr lang="ja-JP" altLang="en-US"/>
              <a:t>マスター タイトルの書式設定</a:t>
            </a:r>
            <a:endParaRPr lang="en-US" dirty="0"/>
          </a:p>
        </p:txBody>
      </p:sp>
      <p:sp>
        <p:nvSpPr>
          <p:cNvPr id="2" name="二等辺三角形 1">
            <a:extLst>
              <a:ext uri="{FF2B5EF4-FFF2-40B4-BE49-F238E27FC236}">
                <a16:creationId xmlns:a16="http://schemas.microsoft.com/office/drawing/2014/main" id="{228FF924-5333-3A15-FF32-D6D7B6FF1731}"/>
              </a:ext>
            </a:extLst>
          </p:cNvPr>
          <p:cNvSpPr/>
          <p:nvPr userDrawn="1"/>
        </p:nvSpPr>
        <p:spPr>
          <a:xfrm>
            <a:off x="9438323" y="6356350"/>
            <a:ext cx="467677" cy="501649"/>
          </a:xfrm>
          <a:prstGeom prst="triangle">
            <a:avLst>
              <a:gd name="adj" fmla="val 95120"/>
            </a:avLst>
          </a:prstGeom>
          <a:solidFill>
            <a:srgbClr val="F78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Black" panose="020B0A04020102020204" pitchFamily="34" charset="0"/>
            </a:endParaRPr>
          </a:p>
        </p:txBody>
      </p:sp>
      <p:sp>
        <p:nvSpPr>
          <p:cNvPr id="9" name="スライド番号プレースホルダー 5">
            <a:extLst>
              <a:ext uri="{FF2B5EF4-FFF2-40B4-BE49-F238E27FC236}">
                <a16:creationId xmlns:a16="http://schemas.microsoft.com/office/drawing/2014/main" id="{A05B3A8E-D20C-4F18-B66F-53D7BAED81F0}"/>
              </a:ext>
            </a:extLst>
          </p:cNvPr>
          <p:cNvSpPr txBox="1">
            <a:spLocks/>
          </p:cNvSpPr>
          <p:nvPr userDrawn="1"/>
        </p:nvSpPr>
        <p:spPr>
          <a:xfrm>
            <a:off x="9438323" y="6538913"/>
            <a:ext cx="467677" cy="365125"/>
          </a:xfrm>
          <a:prstGeom prst="rect">
            <a:avLst/>
          </a:prstGeom>
        </p:spPr>
        <p:txBody>
          <a:bodyPr vert="horz" lIns="74295" tIns="37148" rIns="74295" bIns="37148"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01D58A1B-3EE0-44C5-9C94-1A98C1DF29B4}" type="slidenum">
              <a:rPr lang="ja-JP" altLang="en-US" sz="1400" b="1" smtClean="0">
                <a:solidFill>
                  <a:schemeClr val="bg1"/>
                </a:solidFill>
                <a:latin typeface="Arial Black" panose="020B0A04020102020204" pitchFamily="34" charset="0"/>
              </a:rPr>
              <a:pPr/>
              <a:t>‹#›</a:t>
            </a:fld>
            <a:endParaRPr lang="ja-JP" altLang="en-US" sz="1400" b="1"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20634769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7"/>
            <a:ext cx="8543925" cy="1325563"/>
          </a:xfrm>
          <a:prstGeom prst="rect">
            <a:avLst/>
          </a:prstGeom>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264AE17-3E3D-450E-B134-F2EC9AEF6BCE}" type="datetimeFigureOut">
              <a:rPr kumimoji="1" lang="ja-JP" altLang="en-US" smtClean="0"/>
              <a:t>2024/2/16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6D94581-F2C8-4F00-8E02-1908BBB8150C}" type="slidenum">
              <a:rPr kumimoji="1" lang="ja-JP" altLang="en-US" smtClean="0"/>
              <a:t>‹#›</a:t>
            </a:fld>
            <a:endParaRPr kumimoji="1" lang="ja-JP" altLang="en-US"/>
          </a:p>
        </p:txBody>
      </p:sp>
    </p:spTree>
    <p:extLst>
      <p:ext uri="{BB962C8B-B14F-4D97-AF65-F5344CB8AC3E}">
        <p14:creationId xmlns:p14="http://schemas.microsoft.com/office/powerpoint/2010/main" val="8347017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a:prstGeom prst="rect">
            <a:avLst/>
          </a:prstGeo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264AE17-3E3D-450E-B134-F2EC9AEF6BCE}" type="datetimeFigureOut">
              <a:rPr kumimoji="1" lang="ja-JP" altLang="en-US" smtClean="0"/>
              <a:t>2024/2/16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6D94581-F2C8-4F00-8E02-1908BBB8150C}" type="slidenum">
              <a:rPr kumimoji="1" lang="ja-JP" altLang="en-US" smtClean="0"/>
              <a:t>‹#›</a:t>
            </a:fld>
            <a:endParaRPr kumimoji="1" lang="ja-JP" altLang="en-US"/>
          </a:p>
        </p:txBody>
      </p:sp>
    </p:spTree>
    <p:extLst>
      <p:ext uri="{BB962C8B-B14F-4D97-AF65-F5344CB8AC3E}">
        <p14:creationId xmlns:p14="http://schemas.microsoft.com/office/powerpoint/2010/main" val="24067253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7"/>
            <a:ext cx="8543925" cy="1325563"/>
          </a:xfrm>
          <a:prstGeom prst="rect">
            <a:avLst/>
          </a:prstGeo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7264AE17-3E3D-450E-B134-F2EC9AEF6BCE}" type="datetimeFigureOut">
              <a:rPr kumimoji="1" lang="ja-JP" altLang="en-US" smtClean="0"/>
              <a:t>2024/2/16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6D94581-F2C8-4F00-8E02-1908BBB8150C}" type="slidenum">
              <a:rPr kumimoji="1" lang="ja-JP" altLang="en-US" smtClean="0"/>
              <a:t>‹#›</a:t>
            </a:fld>
            <a:endParaRPr kumimoji="1" lang="ja-JP" altLang="en-US"/>
          </a:p>
        </p:txBody>
      </p:sp>
    </p:spTree>
    <p:extLst>
      <p:ext uri="{BB962C8B-B14F-4D97-AF65-F5344CB8AC3E}">
        <p14:creationId xmlns:p14="http://schemas.microsoft.com/office/powerpoint/2010/main" val="23500476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a:prstGeom prst="rect">
            <a:avLst/>
          </a:prstGeo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7264AE17-3E3D-450E-B134-F2EC9AEF6BCE}" type="datetimeFigureOut">
              <a:rPr kumimoji="1" lang="ja-JP" altLang="en-US" smtClean="0"/>
              <a:t>2024/2/16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D6D94581-F2C8-4F00-8E02-1908BBB8150C}" type="slidenum">
              <a:rPr kumimoji="1" lang="ja-JP" altLang="en-US" smtClean="0"/>
              <a:t>‹#›</a:t>
            </a:fld>
            <a:endParaRPr kumimoji="1" lang="ja-JP" altLang="en-US"/>
          </a:p>
        </p:txBody>
      </p:sp>
    </p:spTree>
    <p:extLst>
      <p:ext uri="{BB962C8B-B14F-4D97-AF65-F5344CB8AC3E}">
        <p14:creationId xmlns:p14="http://schemas.microsoft.com/office/powerpoint/2010/main" val="34653032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7"/>
            <a:ext cx="8543925" cy="1325563"/>
          </a:xfrm>
          <a:prstGeom prst="rect">
            <a:avLst/>
          </a:prstGeom>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7264AE17-3E3D-450E-B134-F2EC9AEF6BCE}" type="datetimeFigureOut">
              <a:rPr kumimoji="1" lang="ja-JP" altLang="en-US" smtClean="0"/>
              <a:t>2024/2/16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D6D94581-F2C8-4F00-8E02-1908BBB8150C}" type="slidenum">
              <a:rPr kumimoji="1" lang="ja-JP" altLang="en-US" smtClean="0"/>
              <a:t>‹#›</a:t>
            </a:fld>
            <a:endParaRPr kumimoji="1" lang="ja-JP" altLang="en-US"/>
          </a:p>
        </p:txBody>
      </p:sp>
    </p:spTree>
    <p:extLst>
      <p:ext uri="{BB962C8B-B14F-4D97-AF65-F5344CB8AC3E}">
        <p14:creationId xmlns:p14="http://schemas.microsoft.com/office/powerpoint/2010/main" val="272559813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64AE17-3E3D-450E-B134-F2EC9AEF6BCE}" type="datetimeFigureOut">
              <a:rPr kumimoji="1" lang="ja-JP" altLang="en-US" smtClean="0"/>
              <a:t>2024/2/16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D6D94581-F2C8-4F00-8E02-1908BBB8150C}" type="slidenum">
              <a:rPr kumimoji="1" lang="ja-JP" altLang="en-US" smtClean="0"/>
              <a:t>‹#›</a:t>
            </a:fld>
            <a:endParaRPr kumimoji="1" lang="ja-JP" altLang="en-US"/>
          </a:p>
        </p:txBody>
      </p:sp>
      <p:sp>
        <p:nvSpPr>
          <p:cNvPr id="6" name="テキスト ボックス 5">
            <a:extLst>
              <a:ext uri="{FF2B5EF4-FFF2-40B4-BE49-F238E27FC236}">
                <a16:creationId xmlns:a16="http://schemas.microsoft.com/office/drawing/2014/main" id="{72D13877-7F6D-A9C8-D0A3-B3B299DFF28A}"/>
              </a:ext>
            </a:extLst>
          </p:cNvPr>
          <p:cNvSpPr txBox="1"/>
          <p:nvPr userDrawn="1"/>
        </p:nvSpPr>
        <p:spPr>
          <a:xfrm>
            <a:off x="9570312" y="6578675"/>
            <a:ext cx="914400" cy="292388"/>
          </a:xfrm>
          <a:prstGeom prst="rect">
            <a:avLst/>
          </a:prstGeom>
          <a:noFill/>
        </p:spPr>
        <p:txBody>
          <a:bodyPr wrap="square" rtlCol="0">
            <a:spAutoFit/>
          </a:bodyPr>
          <a:lstStyle/>
          <a:p>
            <a:fld id="{9DEE3DB1-55E6-4FB8-AACE-54DCB1280511}" type="slidenum">
              <a:rPr kumimoji="1" lang="ja-JP" altLang="en-US" sz="1300" smtClean="0">
                <a:solidFill>
                  <a:srgbClr val="898989"/>
                </a:solidFill>
              </a:rPr>
              <a:t>‹#›</a:t>
            </a:fld>
            <a:endParaRPr kumimoji="1" lang="ja-JP" altLang="en-US" sz="1300" dirty="0">
              <a:solidFill>
                <a:srgbClr val="898989"/>
              </a:solidFill>
            </a:endParaRPr>
          </a:p>
        </p:txBody>
      </p:sp>
    </p:spTree>
    <p:extLst>
      <p:ext uri="{BB962C8B-B14F-4D97-AF65-F5344CB8AC3E}">
        <p14:creationId xmlns:p14="http://schemas.microsoft.com/office/powerpoint/2010/main" val="36454727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a:prstGeom prst="rect">
            <a:avLst/>
          </a:prstGeo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264AE17-3E3D-450E-B134-F2EC9AEF6BCE}" type="datetimeFigureOut">
              <a:rPr kumimoji="1" lang="ja-JP" altLang="en-US" smtClean="0"/>
              <a:t>2024/2/16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6D94581-F2C8-4F00-8E02-1908BBB8150C}" type="slidenum">
              <a:rPr kumimoji="1" lang="ja-JP" altLang="en-US" smtClean="0"/>
              <a:t>‹#›</a:t>
            </a:fld>
            <a:endParaRPr kumimoji="1" lang="ja-JP" altLang="en-US"/>
          </a:p>
        </p:txBody>
      </p:sp>
    </p:spTree>
    <p:extLst>
      <p:ext uri="{BB962C8B-B14F-4D97-AF65-F5344CB8AC3E}">
        <p14:creationId xmlns:p14="http://schemas.microsoft.com/office/powerpoint/2010/main" val="39300851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a:prstGeom prst="rect">
            <a:avLst/>
          </a:prstGeo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264AE17-3E3D-450E-B134-F2EC9AEF6BCE}" type="datetimeFigureOut">
              <a:rPr kumimoji="1" lang="ja-JP" altLang="en-US" smtClean="0"/>
              <a:t>2024/2/16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6D94581-F2C8-4F00-8E02-1908BBB8150C}" type="slidenum">
              <a:rPr kumimoji="1" lang="ja-JP" altLang="en-US" smtClean="0"/>
              <a:t>‹#›</a:t>
            </a:fld>
            <a:endParaRPr kumimoji="1" lang="ja-JP" altLang="en-US"/>
          </a:p>
        </p:txBody>
      </p:sp>
    </p:spTree>
    <p:extLst>
      <p:ext uri="{BB962C8B-B14F-4D97-AF65-F5344CB8AC3E}">
        <p14:creationId xmlns:p14="http://schemas.microsoft.com/office/powerpoint/2010/main" val="26207754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7"/>
            <a:ext cx="8543925" cy="1325563"/>
          </a:xfrm>
          <a:prstGeom prst="rect">
            <a:avLst/>
          </a:prstGeom>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264AE17-3E3D-450E-B134-F2EC9AEF6BCE}" type="datetimeFigureOut">
              <a:rPr kumimoji="1" lang="ja-JP" altLang="en-US" smtClean="0"/>
              <a:t>2024/2/16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6D94581-F2C8-4F00-8E02-1908BBB8150C}" type="slidenum">
              <a:rPr kumimoji="1" lang="ja-JP" altLang="en-US" smtClean="0"/>
              <a:t>‹#›</a:t>
            </a:fld>
            <a:endParaRPr kumimoji="1" lang="ja-JP" altLang="en-US"/>
          </a:p>
        </p:txBody>
      </p:sp>
    </p:spTree>
    <p:extLst>
      <p:ext uri="{BB962C8B-B14F-4D97-AF65-F5344CB8AC3E}">
        <p14:creationId xmlns:p14="http://schemas.microsoft.com/office/powerpoint/2010/main" val="3528105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19CDC5C8-BC08-46C9-0437-D686E2EEC32C}"/>
              </a:ext>
            </a:extLst>
          </p:cNvPr>
          <p:cNvSpPr>
            <a:spLocks noGrp="1"/>
          </p:cNvSpPr>
          <p:nvPr>
            <p:ph type="dt" sz="half" idx="10"/>
          </p:nvPr>
        </p:nvSpPr>
        <p:spPr/>
        <p:txBody>
          <a:bodyPr/>
          <a:lstStyle/>
          <a:p>
            <a:fld id="{DC2C73F3-CFEE-495B-888F-63E623D6CFF4}" type="datetimeFigureOut">
              <a:rPr kumimoji="1" lang="ja-JP" altLang="en-US" smtClean="0"/>
              <a:t>2024/2/16</a:t>
            </a:fld>
            <a:endParaRPr kumimoji="1" lang="ja-JP" altLang="en-US"/>
          </a:p>
        </p:txBody>
      </p:sp>
      <p:sp>
        <p:nvSpPr>
          <p:cNvPr id="3" name="フッター プレースホルダー 2">
            <a:extLst>
              <a:ext uri="{FF2B5EF4-FFF2-40B4-BE49-F238E27FC236}">
                <a16:creationId xmlns:a16="http://schemas.microsoft.com/office/drawing/2014/main" id="{F566E031-A9FF-3F59-99E9-2B587C893E06}"/>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0BA6288-F51C-DE1A-38C5-630C82E8DF87}"/>
              </a:ext>
            </a:extLst>
          </p:cNvPr>
          <p:cNvSpPr>
            <a:spLocks noGrp="1"/>
          </p:cNvSpPr>
          <p:nvPr>
            <p:ph type="sldNum" sz="quarter" idx="12"/>
          </p:nvPr>
        </p:nvSpPr>
        <p:spPr/>
        <p:txBody>
          <a:bodyPr/>
          <a:lstStyle/>
          <a:p>
            <a:fld id="{01D58A1B-3EE0-44C5-9C94-1A98C1DF29B4}" type="slidenum">
              <a:rPr kumimoji="1" lang="ja-JP" altLang="en-US" smtClean="0"/>
              <a:t>‹#›</a:t>
            </a:fld>
            <a:endParaRPr kumimoji="1" lang="ja-JP" altLang="en-US"/>
          </a:p>
        </p:txBody>
      </p:sp>
    </p:spTree>
    <p:extLst>
      <p:ext uri="{BB962C8B-B14F-4D97-AF65-F5344CB8AC3E}">
        <p14:creationId xmlns:p14="http://schemas.microsoft.com/office/powerpoint/2010/main" val="397668879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a:prstGeom prst="rect">
            <a:avLst/>
          </a:prstGeo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264AE17-3E3D-450E-B134-F2EC9AEF6BCE}" type="datetimeFigureOut">
              <a:rPr kumimoji="1" lang="ja-JP" altLang="en-US" smtClean="0"/>
              <a:t>2024/2/16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6D94581-F2C8-4F00-8E02-1908BBB8150C}" type="slidenum">
              <a:rPr kumimoji="1" lang="ja-JP" altLang="en-US" smtClean="0"/>
              <a:t>‹#›</a:t>
            </a:fld>
            <a:endParaRPr kumimoji="1" lang="ja-JP" altLang="en-US"/>
          </a:p>
        </p:txBody>
      </p:sp>
    </p:spTree>
    <p:extLst>
      <p:ext uri="{BB962C8B-B14F-4D97-AF65-F5344CB8AC3E}">
        <p14:creationId xmlns:p14="http://schemas.microsoft.com/office/powerpoint/2010/main" val="1925811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
        <p:nvSpPr>
          <p:cNvPr id="4" name="日付プレースホルダー 3">
            <a:extLst>
              <a:ext uri="{FF2B5EF4-FFF2-40B4-BE49-F238E27FC236}">
                <a16:creationId xmlns:a16="http://schemas.microsoft.com/office/drawing/2014/main" id="{3460DD11-9F35-0E39-C4D4-D7C2B07ED799}"/>
              </a:ext>
            </a:extLst>
          </p:cNvPr>
          <p:cNvSpPr>
            <a:spLocks noGrp="1"/>
          </p:cNvSpPr>
          <p:nvPr>
            <p:ph type="dt" sz="half" idx="10"/>
          </p:nvPr>
        </p:nvSpPr>
        <p:spPr/>
        <p:txBody>
          <a:bodyPr/>
          <a:lstStyle/>
          <a:p>
            <a:fld id="{DC2C73F3-CFEE-495B-888F-63E623D6CFF4}" type="datetimeFigureOut">
              <a:rPr kumimoji="1" lang="ja-JP" altLang="en-US" smtClean="0"/>
              <a:t>2024/2/16</a:t>
            </a:fld>
            <a:endParaRPr kumimoji="1" lang="ja-JP" altLang="en-US"/>
          </a:p>
        </p:txBody>
      </p:sp>
      <p:sp>
        <p:nvSpPr>
          <p:cNvPr id="5" name="フッター プレースホルダー 4">
            <a:extLst>
              <a:ext uri="{FF2B5EF4-FFF2-40B4-BE49-F238E27FC236}">
                <a16:creationId xmlns:a16="http://schemas.microsoft.com/office/drawing/2014/main" id="{A7E021A5-26D8-3D3F-39DA-88C85830D1D2}"/>
              </a:ext>
            </a:extLst>
          </p:cNvPr>
          <p:cNvSpPr>
            <a:spLocks noGrp="1"/>
          </p:cNvSpPr>
          <p:nvPr>
            <p:ph type="ftr" sz="quarter" idx="11"/>
          </p:nvPr>
        </p:nvSpPr>
        <p:spPr/>
        <p:txBody>
          <a:bodyPr/>
          <a:lstStyle/>
          <a:p>
            <a:endParaRPr kumimoji="1" lang="ja-JP" altLang="en-US"/>
          </a:p>
        </p:txBody>
      </p:sp>
      <p:sp>
        <p:nvSpPr>
          <p:cNvPr id="7" name="スライド番号プレースホルダー 5">
            <a:extLst>
              <a:ext uri="{FF2B5EF4-FFF2-40B4-BE49-F238E27FC236}">
                <a16:creationId xmlns:a16="http://schemas.microsoft.com/office/drawing/2014/main" id="{F2F6288E-5AB2-23A7-6FC3-C45D07EDFD4F}"/>
              </a:ext>
            </a:extLst>
          </p:cNvPr>
          <p:cNvSpPr txBox="1">
            <a:spLocks/>
          </p:cNvSpPr>
          <p:nvPr userDrawn="1"/>
        </p:nvSpPr>
        <p:spPr>
          <a:xfrm>
            <a:off x="9438323" y="6538915"/>
            <a:ext cx="467677" cy="365125"/>
          </a:xfrm>
          <a:prstGeom prst="rect">
            <a:avLst/>
          </a:prstGeom>
        </p:spPr>
        <p:txBody>
          <a:bodyPr vert="horz" lIns="60365" tIns="30183" rIns="60365" bIns="30183"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01D58A1B-3EE0-44C5-9C94-1A98C1DF29B4}" type="slidenum">
              <a:rPr lang="ja-JP" altLang="en-US" sz="1056" smtClean="0"/>
              <a:pPr/>
              <a:t>‹#›</a:t>
            </a:fld>
            <a:endParaRPr lang="ja-JP" altLang="en-US" sz="1056" dirty="0"/>
          </a:p>
        </p:txBody>
      </p:sp>
    </p:spTree>
    <p:extLst>
      <p:ext uri="{BB962C8B-B14F-4D97-AF65-F5344CB8AC3E}">
        <p14:creationId xmlns:p14="http://schemas.microsoft.com/office/powerpoint/2010/main" val="94465182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686306-BD92-B321-E088-0BCD195EE41B}"/>
              </a:ext>
            </a:extLst>
          </p:cNvPr>
          <p:cNvSpPr>
            <a:spLocks noGrp="1"/>
          </p:cNvSpPr>
          <p:nvPr>
            <p:ph type="ctrTitle"/>
          </p:nvPr>
        </p:nvSpPr>
        <p:spPr>
          <a:xfrm>
            <a:off x="1238250" y="1122363"/>
            <a:ext cx="7429500" cy="2387600"/>
          </a:xfrm>
          <a:prstGeom prst="rect">
            <a:avLst/>
          </a:prstGeo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B804C5FE-8D6C-8049-5E94-24D9F3F678CA}"/>
              </a:ext>
            </a:extLst>
          </p:cNvPr>
          <p:cNvSpPr>
            <a:spLocks noGrp="1"/>
          </p:cNvSpPr>
          <p:nvPr>
            <p:ph type="subTitle" idx="1"/>
          </p:nvPr>
        </p:nvSpPr>
        <p:spPr>
          <a:xfrm>
            <a:off x="1238250" y="3602038"/>
            <a:ext cx="74295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F2342815-8CED-11DA-1C01-2C45C553B013}"/>
              </a:ext>
            </a:extLst>
          </p:cNvPr>
          <p:cNvSpPr>
            <a:spLocks noGrp="1"/>
          </p:cNvSpPr>
          <p:nvPr>
            <p:ph type="dt" sz="half" idx="10"/>
          </p:nvPr>
        </p:nvSpPr>
        <p:spPr/>
        <p:txBody>
          <a:bodyPr/>
          <a:lstStyle/>
          <a:p>
            <a:fld id="{6E3E38AC-9853-4882-A77B-45B7584463E5}" type="datetimeFigureOut">
              <a:rPr kumimoji="1" lang="ja-JP" altLang="en-US" smtClean="0"/>
              <a:t>2024/2/16</a:t>
            </a:fld>
            <a:endParaRPr kumimoji="1" lang="ja-JP" altLang="en-US"/>
          </a:p>
        </p:txBody>
      </p:sp>
      <p:sp>
        <p:nvSpPr>
          <p:cNvPr id="5" name="フッター プレースホルダー 4">
            <a:extLst>
              <a:ext uri="{FF2B5EF4-FFF2-40B4-BE49-F238E27FC236}">
                <a16:creationId xmlns:a16="http://schemas.microsoft.com/office/drawing/2014/main" id="{0366B9E6-E42F-4DA9-2CDB-C4B65674023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EE03E87-D438-B56B-7E60-8D07DD9DA45D}"/>
              </a:ext>
            </a:extLst>
          </p:cNvPr>
          <p:cNvSpPr>
            <a:spLocks noGrp="1"/>
          </p:cNvSpPr>
          <p:nvPr>
            <p:ph type="sldNum" sz="quarter" idx="12"/>
          </p:nvPr>
        </p:nvSpPr>
        <p:spPr/>
        <p:txBody>
          <a:bodyPr/>
          <a:lstStyle/>
          <a:p>
            <a:fld id="{69350C5A-368E-46D7-8FDA-170E2DB05068}" type="slidenum">
              <a:rPr kumimoji="1" lang="ja-JP" altLang="en-US" smtClean="0"/>
              <a:t>‹#›</a:t>
            </a:fld>
            <a:endParaRPr kumimoji="1" lang="ja-JP" altLang="en-US"/>
          </a:p>
        </p:txBody>
      </p:sp>
    </p:spTree>
    <p:extLst>
      <p:ext uri="{BB962C8B-B14F-4D97-AF65-F5344CB8AC3E}">
        <p14:creationId xmlns:p14="http://schemas.microsoft.com/office/powerpoint/2010/main" val="24787129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29AF830-210A-B1A8-F80F-DDC0E8949903}"/>
              </a:ext>
            </a:extLst>
          </p:cNvPr>
          <p:cNvSpPr>
            <a:spLocks noGrp="1"/>
          </p:cNvSpPr>
          <p:nvPr>
            <p:ph type="title"/>
          </p:nvPr>
        </p:nvSpPr>
        <p:spPr>
          <a:xfrm>
            <a:off x="681038" y="365125"/>
            <a:ext cx="8543925" cy="1325563"/>
          </a:xfrm>
          <a:prstGeom prst="rect">
            <a:avLst/>
          </a:prstGeom>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3EBE5DD-017A-56F3-A7CA-F1646370D24C}"/>
              </a:ext>
            </a:extLst>
          </p:cNvPr>
          <p:cNvSpPr>
            <a:spLocks noGrp="1"/>
          </p:cNvSpPr>
          <p:nvPr>
            <p:ph idx="1"/>
          </p:nvPr>
        </p:nvSpPr>
        <p:spPr>
          <a:xfrm>
            <a:off x="681038" y="1825625"/>
            <a:ext cx="8543925" cy="435133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B11251E-D75C-1860-160D-FC3FD660AA86}"/>
              </a:ext>
            </a:extLst>
          </p:cNvPr>
          <p:cNvSpPr>
            <a:spLocks noGrp="1"/>
          </p:cNvSpPr>
          <p:nvPr>
            <p:ph type="dt" sz="half" idx="10"/>
          </p:nvPr>
        </p:nvSpPr>
        <p:spPr/>
        <p:txBody>
          <a:bodyPr/>
          <a:lstStyle/>
          <a:p>
            <a:fld id="{6E3E38AC-9853-4882-A77B-45B7584463E5}" type="datetimeFigureOut">
              <a:rPr kumimoji="1" lang="ja-JP" altLang="en-US" smtClean="0"/>
              <a:t>2024/2/16</a:t>
            </a:fld>
            <a:endParaRPr kumimoji="1" lang="ja-JP" altLang="en-US"/>
          </a:p>
        </p:txBody>
      </p:sp>
      <p:sp>
        <p:nvSpPr>
          <p:cNvPr id="5" name="フッター プレースホルダー 4">
            <a:extLst>
              <a:ext uri="{FF2B5EF4-FFF2-40B4-BE49-F238E27FC236}">
                <a16:creationId xmlns:a16="http://schemas.microsoft.com/office/drawing/2014/main" id="{3FD6141D-4557-857C-086A-C9DA21B83A5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972F300-636A-E217-DC41-E86A6F435036}"/>
              </a:ext>
            </a:extLst>
          </p:cNvPr>
          <p:cNvSpPr>
            <a:spLocks noGrp="1"/>
          </p:cNvSpPr>
          <p:nvPr>
            <p:ph type="sldNum" sz="quarter" idx="12"/>
          </p:nvPr>
        </p:nvSpPr>
        <p:spPr/>
        <p:txBody>
          <a:bodyPr/>
          <a:lstStyle/>
          <a:p>
            <a:fld id="{69350C5A-368E-46D7-8FDA-170E2DB05068}" type="slidenum">
              <a:rPr kumimoji="1" lang="ja-JP" altLang="en-US" smtClean="0"/>
              <a:t>‹#›</a:t>
            </a:fld>
            <a:endParaRPr kumimoji="1" lang="ja-JP" altLang="en-US"/>
          </a:p>
        </p:txBody>
      </p:sp>
    </p:spTree>
    <p:extLst>
      <p:ext uri="{BB962C8B-B14F-4D97-AF65-F5344CB8AC3E}">
        <p14:creationId xmlns:p14="http://schemas.microsoft.com/office/powerpoint/2010/main" val="13690017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90520E0-B0B3-CDFE-0B65-5962A40AC20C}"/>
              </a:ext>
            </a:extLst>
          </p:cNvPr>
          <p:cNvSpPr>
            <a:spLocks noGrp="1"/>
          </p:cNvSpPr>
          <p:nvPr>
            <p:ph type="title"/>
          </p:nvPr>
        </p:nvSpPr>
        <p:spPr>
          <a:xfrm>
            <a:off x="676275" y="1709738"/>
            <a:ext cx="8543925" cy="2852737"/>
          </a:xfrm>
          <a:prstGeom prst="rect">
            <a:avLst/>
          </a:prstGeo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C3753EF-C121-9914-0BB3-9EED0D86BA12}"/>
              </a:ext>
            </a:extLst>
          </p:cNvPr>
          <p:cNvSpPr>
            <a:spLocks noGrp="1"/>
          </p:cNvSpPr>
          <p:nvPr>
            <p:ph type="body" idx="1"/>
          </p:nvPr>
        </p:nvSpPr>
        <p:spPr>
          <a:xfrm>
            <a:off x="676275" y="4589463"/>
            <a:ext cx="8543925"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90693088-0050-9573-0D6F-121BB76442AF}"/>
              </a:ext>
            </a:extLst>
          </p:cNvPr>
          <p:cNvSpPr>
            <a:spLocks noGrp="1"/>
          </p:cNvSpPr>
          <p:nvPr>
            <p:ph type="dt" sz="half" idx="10"/>
          </p:nvPr>
        </p:nvSpPr>
        <p:spPr/>
        <p:txBody>
          <a:bodyPr/>
          <a:lstStyle/>
          <a:p>
            <a:fld id="{6E3E38AC-9853-4882-A77B-45B7584463E5}" type="datetimeFigureOut">
              <a:rPr kumimoji="1" lang="ja-JP" altLang="en-US" smtClean="0"/>
              <a:t>2024/2/16</a:t>
            </a:fld>
            <a:endParaRPr kumimoji="1" lang="ja-JP" altLang="en-US"/>
          </a:p>
        </p:txBody>
      </p:sp>
      <p:sp>
        <p:nvSpPr>
          <p:cNvPr id="5" name="フッター プレースホルダー 4">
            <a:extLst>
              <a:ext uri="{FF2B5EF4-FFF2-40B4-BE49-F238E27FC236}">
                <a16:creationId xmlns:a16="http://schemas.microsoft.com/office/drawing/2014/main" id="{93ABE579-7FF1-BE57-5D0E-E310E072A9C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B17FFC7-F6E4-24AF-0BDB-F0EDB96A3D15}"/>
              </a:ext>
            </a:extLst>
          </p:cNvPr>
          <p:cNvSpPr>
            <a:spLocks noGrp="1"/>
          </p:cNvSpPr>
          <p:nvPr>
            <p:ph type="sldNum" sz="quarter" idx="12"/>
          </p:nvPr>
        </p:nvSpPr>
        <p:spPr/>
        <p:txBody>
          <a:bodyPr/>
          <a:lstStyle/>
          <a:p>
            <a:fld id="{69350C5A-368E-46D7-8FDA-170E2DB05068}" type="slidenum">
              <a:rPr kumimoji="1" lang="ja-JP" altLang="en-US" smtClean="0"/>
              <a:t>‹#›</a:t>
            </a:fld>
            <a:endParaRPr kumimoji="1" lang="ja-JP" altLang="en-US"/>
          </a:p>
        </p:txBody>
      </p:sp>
    </p:spTree>
    <p:extLst>
      <p:ext uri="{BB962C8B-B14F-4D97-AF65-F5344CB8AC3E}">
        <p14:creationId xmlns:p14="http://schemas.microsoft.com/office/powerpoint/2010/main" val="36076815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8BAB71A-0C81-8D53-B855-19C86B9BEEFF}"/>
              </a:ext>
            </a:extLst>
          </p:cNvPr>
          <p:cNvSpPr>
            <a:spLocks noGrp="1"/>
          </p:cNvSpPr>
          <p:nvPr>
            <p:ph type="title"/>
          </p:nvPr>
        </p:nvSpPr>
        <p:spPr>
          <a:xfrm>
            <a:off x="681038" y="365125"/>
            <a:ext cx="8543925" cy="1325563"/>
          </a:xfrm>
          <a:prstGeom prst="rect">
            <a:avLst/>
          </a:prstGeom>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DFD5BEA-5800-3816-4541-42A2DF5357B5}"/>
              </a:ext>
            </a:extLst>
          </p:cNvPr>
          <p:cNvSpPr>
            <a:spLocks noGrp="1"/>
          </p:cNvSpPr>
          <p:nvPr>
            <p:ph sz="half" idx="1"/>
          </p:nvPr>
        </p:nvSpPr>
        <p:spPr>
          <a:xfrm>
            <a:off x="681038" y="1825625"/>
            <a:ext cx="4195762" cy="435133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A3136564-7F53-32D9-F835-0E7962B4227E}"/>
              </a:ext>
            </a:extLst>
          </p:cNvPr>
          <p:cNvSpPr>
            <a:spLocks noGrp="1"/>
          </p:cNvSpPr>
          <p:nvPr>
            <p:ph sz="half" idx="2"/>
          </p:nvPr>
        </p:nvSpPr>
        <p:spPr>
          <a:xfrm>
            <a:off x="5029200" y="1825625"/>
            <a:ext cx="4195763" cy="435133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6EC62CDA-CA01-D475-351C-457B74D44AF7}"/>
              </a:ext>
            </a:extLst>
          </p:cNvPr>
          <p:cNvSpPr>
            <a:spLocks noGrp="1"/>
          </p:cNvSpPr>
          <p:nvPr>
            <p:ph type="dt" sz="half" idx="10"/>
          </p:nvPr>
        </p:nvSpPr>
        <p:spPr/>
        <p:txBody>
          <a:bodyPr/>
          <a:lstStyle/>
          <a:p>
            <a:fld id="{6E3E38AC-9853-4882-A77B-45B7584463E5}" type="datetimeFigureOut">
              <a:rPr kumimoji="1" lang="ja-JP" altLang="en-US" smtClean="0"/>
              <a:t>2024/2/16</a:t>
            </a:fld>
            <a:endParaRPr kumimoji="1" lang="ja-JP" altLang="en-US"/>
          </a:p>
        </p:txBody>
      </p:sp>
      <p:sp>
        <p:nvSpPr>
          <p:cNvPr id="6" name="フッター プレースホルダー 5">
            <a:extLst>
              <a:ext uri="{FF2B5EF4-FFF2-40B4-BE49-F238E27FC236}">
                <a16:creationId xmlns:a16="http://schemas.microsoft.com/office/drawing/2014/main" id="{EF48DC66-B9E5-1C02-470C-62D412752C5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8D2FB56-21BA-8EF9-F88F-E3F9351C4155}"/>
              </a:ext>
            </a:extLst>
          </p:cNvPr>
          <p:cNvSpPr>
            <a:spLocks noGrp="1"/>
          </p:cNvSpPr>
          <p:nvPr>
            <p:ph type="sldNum" sz="quarter" idx="12"/>
          </p:nvPr>
        </p:nvSpPr>
        <p:spPr/>
        <p:txBody>
          <a:bodyPr/>
          <a:lstStyle/>
          <a:p>
            <a:fld id="{69350C5A-368E-46D7-8FDA-170E2DB05068}" type="slidenum">
              <a:rPr kumimoji="1" lang="ja-JP" altLang="en-US" smtClean="0"/>
              <a:t>‹#›</a:t>
            </a:fld>
            <a:endParaRPr kumimoji="1" lang="ja-JP" altLang="en-US"/>
          </a:p>
        </p:txBody>
      </p:sp>
    </p:spTree>
    <p:extLst>
      <p:ext uri="{BB962C8B-B14F-4D97-AF65-F5344CB8AC3E}">
        <p14:creationId xmlns:p14="http://schemas.microsoft.com/office/powerpoint/2010/main" val="13067770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A56075C-5838-2B7F-D078-DDF0EFF0BE25}"/>
              </a:ext>
            </a:extLst>
          </p:cNvPr>
          <p:cNvSpPr>
            <a:spLocks noGrp="1"/>
          </p:cNvSpPr>
          <p:nvPr>
            <p:ph type="title"/>
          </p:nvPr>
        </p:nvSpPr>
        <p:spPr>
          <a:xfrm>
            <a:off x="682625" y="365125"/>
            <a:ext cx="8543925" cy="1325563"/>
          </a:xfrm>
          <a:prstGeom prst="rect">
            <a:avLst/>
          </a:prstGeo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7E0E3C2-48FD-77C9-C5CE-E16C14BB29FD}"/>
              </a:ext>
            </a:extLst>
          </p:cNvPr>
          <p:cNvSpPr>
            <a:spLocks noGrp="1"/>
          </p:cNvSpPr>
          <p:nvPr>
            <p:ph type="body" idx="1"/>
          </p:nvPr>
        </p:nvSpPr>
        <p:spPr>
          <a:xfrm>
            <a:off x="682625" y="1681163"/>
            <a:ext cx="419100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44CF63DC-13E1-6E2B-399B-D0727989C79B}"/>
              </a:ext>
            </a:extLst>
          </p:cNvPr>
          <p:cNvSpPr>
            <a:spLocks noGrp="1"/>
          </p:cNvSpPr>
          <p:nvPr>
            <p:ph sz="half" idx="2"/>
          </p:nvPr>
        </p:nvSpPr>
        <p:spPr>
          <a:xfrm>
            <a:off x="682625" y="2505075"/>
            <a:ext cx="4191000" cy="368458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CFC01024-C43E-6A08-280A-AAADEB00EBF0}"/>
              </a:ext>
            </a:extLst>
          </p:cNvPr>
          <p:cNvSpPr>
            <a:spLocks noGrp="1"/>
          </p:cNvSpPr>
          <p:nvPr>
            <p:ph type="body" sz="quarter" idx="3"/>
          </p:nvPr>
        </p:nvSpPr>
        <p:spPr>
          <a:xfrm>
            <a:off x="5014913" y="1681163"/>
            <a:ext cx="42116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83188AC8-E38C-5636-CF53-CB1C48D71977}"/>
              </a:ext>
            </a:extLst>
          </p:cNvPr>
          <p:cNvSpPr>
            <a:spLocks noGrp="1"/>
          </p:cNvSpPr>
          <p:nvPr>
            <p:ph sz="quarter" idx="4"/>
          </p:nvPr>
        </p:nvSpPr>
        <p:spPr>
          <a:xfrm>
            <a:off x="5014913" y="2505075"/>
            <a:ext cx="4211637" cy="368458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87F2FA20-5E1F-D9BC-795A-DFEAB90240B5}"/>
              </a:ext>
            </a:extLst>
          </p:cNvPr>
          <p:cNvSpPr>
            <a:spLocks noGrp="1"/>
          </p:cNvSpPr>
          <p:nvPr>
            <p:ph type="dt" sz="half" idx="10"/>
          </p:nvPr>
        </p:nvSpPr>
        <p:spPr/>
        <p:txBody>
          <a:bodyPr/>
          <a:lstStyle/>
          <a:p>
            <a:fld id="{6E3E38AC-9853-4882-A77B-45B7584463E5}" type="datetimeFigureOut">
              <a:rPr kumimoji="1" lang="ja-JP" altLang="en-US" smtClean="0"/>
              <a:t>2024/2/16</a:t>
            </a:fld>
            <a:endParaRPr kumimoji="1" lang="ja-JP" altLang="en-US"/>
          </a:p>
        </p:txBody>
      </p:sp>
      <p:sp>
        <p:nvSpPr>
          <p:cNvPr id="8" name="フッター プレースホルダー 7">
            <a:extLst>
              <a:ext uri="{FF2B5EF4-FFF2-40B4-BE49-F238E27FC236}">
                <a16:creationId xmlns:a16="http://schemas.microsoft.com/office/drawing/2014/main" id="{864B7DED-E45A-502E-BAB3-4D2A1E81FDB8}"/>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CA16BB1B-D2DC-6480-1C57-8A3C737259DC}"/>
              </a:ext>
            </a:extLst>
          </p:cNvPr>
          <p:cNvSpPr>
            <a:spLocks noGrp="1"/>
          </p:cNvSpPr>
          <p:nvPr>
            <p:ph type="sldNum" sz="quarter" idx="12"/>
          </p:nvPr>
        </p:nvSpPr>
        <p:spPr/>
        <p:txBody>
          <a:bodyPr/>
          <a:lstStyle/>
          <a:p>
            <a:fld id="{69350C5A-368E-46D7-8FDA-170E2DB05068}" type="slidenum">
              <a:rPr kumimoji="1" lang="ja-JP" altLang="en-US" smtClean="0"/>
              <a:t>‹#›</a:t>
            </a:fld>
            <a:endParaRPr kumimoji="1" lang="ja-JP" altLang="en-US"/>
          </a:p>
        </p:txBody>
      </p:sp>
    </p:spTree>
    <p:extLst>
      <p:ext uri="{BB962C8B-B14F-4D97-AF65-F5344CB8AC3E}">
        <p14:creationId xmlns:p14="http://schemas.microsoft.com/office/powerpoint/2010/main" val="23462464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9E0D0F-3E42-7D88-A99B-A9FC18775027}"/>
              </a:ext>
            </a:extLst>
          </p:cNvPr>
          <p:cNvSpPr>
            <a:spLocks noGrp="1"/>
          </p:cNvSpPr>
          <p:nvPr>
            <p:ph type="title"/>
          </p:nvPr>
        </p:nvSpPr>
        <p:spPr>
          <a:xfrm>
            <a:off x="681038" y="365125"/>
            <a:ext cx="8543925" cy="1325563"/>
          </a:xfrm>
          <a:prstGeom prst="rect">
            <a:avLst/>
          </a:prstGeom>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3E802909-1A43-7B54-F8DC-4820304FCC1A}"/>
              </a:ext>
            </a:extLst>
          </p:cNvPr>
          <p:cNvSpPr>
            <a:spLocks noGrp="1"/>
          </p:cNvSpPr>
          <p:nvPr>
            <p:ph type="dt" sz="half" idx="10"/>
          </p:nvPr>
        </p:nvSpPr>
        <p:spPr/>
        <p:txBody>
          <a:bodyPr/>
          <a:lstStyle/>
          <a:p>
            <a:fld id="{6E3E38AC-9853-4882-A77B-45B7584463E5}" type="datetimeFigureOut">
              <a:rPr kumimoji="1" lang="ja-JP" altLang="en-US" smtClean="0"/>
              <a:t>2024/2/16</a:t>
            </a:fld>
            <a:endParaRPr kumimoji="1" lang="ja-JP" altLang="en-US"/>
          </a:p>
        </p:txBody>
      </p:sp>
      <p:sp>
        <p:nvSpPr>
          <p:cNvPr id="4" name="フッター プレースホルダー 3">
            <a:extLst>
              <a:ext uri="{FF2B5EF4-FFF2-40B4-BE49-F238E27FC236}">
                <a16:creationId xmlns:a16="http://schemas.microsoft.com/office/drawing/2014/main" id="{AA05361E-151A-0360-D361-BBEC35754442}"/>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2FF2D634-D2A2-A0C6-9310-8ABE4323C727}"/>
              </a:ext>
            </a:extLst>
          </p:cNvPr>
          <p:cNvSpPr>
            <a:spLocks noGrp="1"/>
          </p:cNvSpPr>
          <p:nvPr>
            <p:ph type="sldNum" sz="quarter" idx="12"/>
          </p:nvPr>
        </p:nvSpPr>
        <p:spPr/>
        <p:txBody>
          <a:bodyPr/>
          <a:lstStyle/>
          <a:p>
            <a:fld id="{69350C5A-368E-46D7-8FDA-170E2DB05068}" type="slidenum">
              <a:rPr kumimoji="1" lang="ja-JP" altLang="en-US" smtClean="0"/>
              <a:t>‹#›</a:t>
            </a:fld>
            <a:endParaRPr kumimoji="1" lang="ja-JP" altLang="en-US"/>
          </a:p>
        </p:txBody>
      </p:sp>
    </p:spTree>
    <p:extLst>
      <p:ext uri="{BB962C8B-B14F-4D97-AF65-F5344CB8AC3E}">
        <p14:creationId xmlns:p14="http://schemas.microsoft.com/office/powerpoint/2010/main" val="16597968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3CA1014A-42C4-5C9C-6B8A-5AE7367FB813}"/>
              </a:ext>
            </a:extLst>
          </p:cNvPr>
          <p:cNvSpPr>
            <a:spLocks noGrp="1"/>
          </p:cNvSpPr>
          <p:nvPr>
            <p:ph type="dt" sz="half" idx="10"/>
          </p:nvPr>
        </p:nvSpPr>
        <p:spPr/>
        <p:txBody>
          <a:bodyPr/>
          <a:lstStyle/>
          <a:p>
            <a:fld id="{6E3E38AC-9853-4882-A77B-45B7584463E5}" type="datetimeFigureOut">
              <a:rPr kumimoji="1" lang="ja-JP" altLang="en-US" smtClean="0"/>
              <a:t>2024/2/16</a:t>
            </a:fld>
            <a:endParaRPr kumimoji="1" lang="ja-JP" altLang="en-US"/>
          </a:p>
        </p:txBody>
      </p:sp>
      <p:sp>
        <p:nvSpPr>
          <p:cNvPr id="3" name="フッター プレースホルダー 2">
            <a:extLst>
              <a:ext uri="{FF2B5EF4-FFF2-40B4-BE49-F238E27FC236}">
                <a16:creationId xmlns:a16="http://schemas.microsoft.com/office/drawing/2014/main" id="{80714DEC-1024-55E1-7F78-89E1DF3E40E6}"/>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D731C44D-549D-C00A-C95E-A58221DCC099}"/>
              </a:ext>
            </a:extLst>
          </p:cNvPr>
          <p:cNvSpPr>
            <a:spLocks noGrp="1"/>
          </p:cNvSpPr>
          <p:nvPr>
            <p:ph type="sldNum" sz="quarter" idx="12"/>
          </p:nvPr>
        </p:nvSpPr>
        <p:spPr/>
        <p:txBody>
          <a:bodyPr/>
          <a:lstStyle/>
          <a:p>
            <a:fld id="{69350C5A-368E-46D7-8FDA-170E2DB05068}" type="slidenum">
              <a:rPr kumimoji="1" lang="ja-JP" altLang="en-US" smtClean="0"/>
              <a:t>‹#›</a:t>
            </a:fld>
            <a:endParaRPr kumimoji="1" lang="ja-JP" altLang="en-US"/>
          </a:p>
        </p:txBody>
      </p:sp>
    </p:spTree>
    <p:extLst>
      <p:ext uri="{BB962C8B-B14F-4D97-AF65-F5344CB8AC3E}">
        <p14:creationId xmlns:p14="http://schemas.microsoft.com/office/powerpoint/2010/main" val="335866997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C77E36-5634-6471-4473-1CBEF64358BD}"/>
              </a:ext>
            </a:extLst>
          </p:cNvPr>
          <p:cNvSpPr>
            <a:spLocks noGrp="1"/>
          </p:cNvSpPr>
          <p:nvPr>
            <p:ph type="title"/>
          </p:nvPr>
        </p:nvSpPr>
        <p:spPr>
          <a:xfrm>
            <a:off x="682625" y="457200"/>
            <a:ext cx="3194050" cy="1600200"/>
          </a:xfrm>
          <a:prstGeom prst="rect">
            <a:avLst/>
          </a:prstGeo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F1536BA-BD1B-F724-7903-AD60AB8E6AFB}"/>
              </a:ext>
            </a:extLst>
          </p:cNvPr>
          <p:cNvSpPr>
            <a:spLocks noGrp="1"/>
          </p:cNvSpPr>
          <p:nvPr>
            <p:ph idx="1"/>
          </p:nvPr>
        </p:nvSpPr>
        <p:spPr>
          <a:xfrm>
            <a:off x="4211638" y="987425"/>
            <a:ext cx="5014912"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0A54BAC8-5207-5468-73E8-FE1319067F7F}"/>
              </a:ext>
            </a:extLst>
          </p:cNvPr>
          <p:cNvSpPr>
            <a:spLocks noGrp="1"/>
          </p:cNvSpPr>
          <p:nvPr>
            <p:ph type="body" sz="half" idx="2"/>
          </p:nvPr>
        </p:nvSpPr>
        <p:spPr>
          <a:xfrm>
            <a:off x="682625" y="2057400"/>
            <a:ext cx="3194050"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B62AB3F-223B-3F1A-4658-AFED514D7D1F}"/>
              </a:ext>
            </a:extLst>
          </p:cNvPr>
          <p:cNvSpPr>
            <a:spLocks noGrp="1"/>
          </p:cNvSpPr>
          <p:nvPr>
            <p:ph type="dt" sz="half" idx="10"/>
          </p:nvPr>
        </p:nvSpPr>
        <p:spPr/>
        <p:txBody>
          <a:bodyPr/>
          <a:lstStyle/>
          <a:p>
            <a:fld id="{6E3E38AC-9853-4882-A77B-45B7584463E5}" type="datetimeFigureOut">
              <a:rPr kumimoji="1" lang="ja-JP" altLang="en-US" smtClean="0"/>
              <a:t>2024/2/16</a:t>
            </a:fld>
            <a:endParaRPr kumimoji="1" lang="ja-JP" altLang="en-US"/>
          </a:p>
        </p:txBody>
      </p:sp>
      <p:sp>
        <p:nvSpPr>
          <p:cNvPr id="6" name="フッター プレースホルダー 5">
            <a:extLst>
              <a:ext uri="{FF2B5EF4-FFF2-40B4-BE49-F238E27FC236}">
                <a16:creationId xmlns:a16="http://schemas.microsoft.com/office/drawing/2014/main" id="{3B54C15B-FB8D-8F4D-3813-4CFC759D7D8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40146C6-D2D9-CAB3-26C3-2C3BA78A8768}"/>
              </a:ext>
            </a:extLst>
          </p:cNvPr>
          <p:cNvSpPr>
            <a:spLocks noGrp="1"/>
          </p:cNvSpPr>
          <p:nvPr>
            <p:ph type="sldNum" sz="quarter" idx="12"/>
          </p:nvPr>
        </p:nvSpPr>
        <p:spPr/>
        <p:txBody>
          <a:bodyPr/>
          <a:lstStyle/>
          <a:p>
            <a:fld id="{69350C5A-368E-46D7-8FDA-170E2DB05068}" type="slidenum">
              <a:rPr kumimoji="1" lang="ja-JP" altLang="en-US" smtClean="0"/>
              <a:t>‹#›</a:t>
            </a:fld>
            <a:endParaRPr kumimoji="1" lang="ja-JP" altLang="en-US"/>
          </a:p>
        </p:txBody>
      </p:sp>
    </p:spTree>
    <p:extLst>
      <p:ext uri="{BB962C8B-B14F-4D97-AF65-F5344CB8AC3E}">
        <p14:creationId xmlns:p14="http://schemas.microsoft.com/office/powerpoint/2010/main" val="343713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119D134-75BF-E5BB-1BAD-36F30A9CDDAA}"/>
              </a:ext>
            </a:extLst>
          </p:cNvPr>
          <p:cNvSpPr>
            <a:spLocks noGrp="1"/>
          </p:cNvSpPr>
          <p:nvPr>
            <p:ph type="title"/>
          </p:nvPr>
        </p:nvSpPr>
        <p:spPr>
          <a:xfrm>
            <a:off x="682328" y="457200"/>
            <a:ext cx="3194943" cy="1600200"/>
          </a:xfrm>
          <a:prstGeom prst="rect">
            <a:avLst/>
          </a:prstGeom>
        </p:spPr>
        <p:txBody>
          <a:bodyPr anchor="b"/>
          <a:lstStyle>
            <a:lvl1pPr>
              <a:defRPr sz="26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C376270-F60E-7F02-7267-9787446902B8}"/>
              </a:ext>
            </a:extLst>
          </p:cNvPr>
          <p:cNvSpPr>
            <a:spLocks noGrp="1"/>
          </p:cNvSpPr>
          <p:nvPr>
            <p:ph idx="1"/>
          </p:nvPr>
        </p:nvSpPr>
        <p:spPr>
          <a:xfrm>
            <a:off x="4211340" y="987426"/>
            <a:ext cx="5014913" cy="4873625"/>
          </a:xfrm>
          <a:prstGeom prst="rect">
            <a:avLst/>
          </a:prstGeo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F45374D5-8EB6-B39E-18F5-017EAB5C0FCE}"/>
              </a:ext>
            </a:extLst>
          </p:cNvPr>
          <p:cNvSpPr>
            <a:spLocks noGrp="1"/>
          </p:cNvSpPr>
          <p:nvPr>
            <p:ph type="body" sz="half" idx="2"/>
          </p:nvPr>
        </p:nvSpPr>
        <p:spPr>
          <a:xfrm>
            <a:off x="682328" y="2057400"/>
            <a:ext cx="3194943" cy="3811588"/>
          </a:xfrm>
          <a:prstGeom prst="rect">
            <a:avLst/>
          </a:prstGeo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8EA4643F-3B80-F297-F996-EEBB2F1F61D5}"/>
              </a:ext>
            </a:extLst>
          </p:cNvPr>
          <p:cNvSpPr>
            <a:spLocks noGrp="1"/>
          </p:cNvSpPr>
          <p:nvPr>
            <p:ph type="dt" sz="half" idx="10"/>
          </p:nvPr>
        </p:nvSpPr>
        <p:spPr/>
        <p:txBody>
          <a:bodyPr/>
          <a:lstStyle/>
          <a:p>
            <a:fld id="{DC2C73F3-CFEE-495B-888F-63E623D6CFF4}" type="datetimeFigureOut">
              <a:rPr kumimoji="1" lang="ja-JP" altLang="en-US" smtClean="0"/>
              <a:t>2024/2/16</a:t>
            </a:fld>
            <a:endParaRPr kumimoji="1" lang="ja-JP" altLang="en-US"/>
          </a:p>
        </p:txBody>
      </p:sp>
      <p:sp>
        <p:nvSpPr>
          <p:cNvPr id="6" name="フッター プレースホルダー 5">
            <a:extLst>
              <a:ext uri="{FF2B5EF4-FFF2-40B4-BE49-F238E27FC236}">
                <a16:creationId xmlns:a16="http://schemas.microsoft.com/office/drawing/2014/main" id="{178D2A8B-372B-69FF-01B4-6E10FD1CA77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D60A5C4-81D6-530D-7833-2E86DC356B8D}"/>
              </a:ext>
            </a:extLst>
          </p:cNvPr>
          <p:cNvSpPr>
            <a:spLocks noGrp="1"/>
          </p:cNvSpPr>
          <p:nvPr>
            <p:ph type="sldNum" sz="quarter" idx="12"/>
          </p:nvPr>
        </p:nvSpPr>
        <p:spPr/>
        <p:txBody>
          <a:bodyPr/>
          <a:lstStyle/>
          <a:p>
            <a:fld id="{01D58A1B-3EE0-44C5-9C94-1A98C1DF29B4}" type="slidenum">
              <a:rPr kumimoji="1" lang="ja-JP" altLang="en-US" smtClean="0"/>
              <a:t>‹#›</a:t>
            </a:fld>
            <a:endParaRPr kumimoji="1" lang="ja-JP" altLang="en-US"/>
          </a:p>
        </p:txBody>
      </p:sp>
    </p:spTree>
    <p:extLst>
      <p:ext uri="{BB962C8B-B14F-4D97-AF65-F5344CB8AC3E}">
        <p14:creationId xmlns:p14="http://schemas.microsoft.com/office/powerpoint/2010/main" val="395070434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1E39C45-1132-000D-CA6F-B90AF3823B4A}"/>
              </a:ext>
            </a:extLst>
          </p:cNvPr>
          <p:cNvSpPr>
            <a:spLocks noGrp="1"/>
          </p:cNvSpPr>
          <p:nvPr>
            <p:ph type="title"/>
          </p:nvPr>
        </p:nvSpPr>
        <p:spPr>
          <a:xfrm>
            <a:off x="682625" y="457200"/>
            <a:ext cx="3194050" cy="1600200"/>
          </a:xfrm>
          <a:prstGeom prst="rect">
            <a:avLst/>
          </a:prstGeo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0FE21F0F-56EB-8594-166B-9789C56F7D0F}"/>
              </a:ext>
            </a:extLst>
          </p:cNvPr>
          <p:cNvSpPr>
            <a:spLocks noGrp="1"/>
          </p:cNvSpPr>
          <p:nvPr>
            <p:ph type="pic" idx="1"/>
          </p:nvPr>
        </p:nvSpPr>
        <p:spPr>
          <a:xfrm>
            <a:off x="4211638" y="987425"/>
            <a:ext cx="5014912"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0CDA801D-CD3A-0A1B-9411-42CA105DD8FB}"/>
              </a:ext>
            </a:extLst>
          </p:cNvPr>
          <p:cNvSpPr>
            <a:spLocks noGrp="1"/>
          </p:cNvSpPr>
          <p:nvPr>
            <p:ph type="body" sz="half" idx="2"/>
          </p:nvPr>
        </p:nvSpPr>
        <p:spPr>
          <a:xfrm>
            <a:off x="682625" y="2057400"/>
            <a:ext cx="3194050"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D759BAF-E3AA-89F5-33E6-F5BE00C88AD9}"/>
              </a:ext>
            </a:extLst>
          </p:cNvPr>
          <p:cNvSpPr>
            <a:spLocks noGrp="1"/>
          </p:cNvSpPr>
          <p:nvPr>
            <p:ph type="dt" sz="half" idx="10"/>
          </p:nvPr>
        </p:nvSpPr>
        <p:spPr/>
        <p:txBody>
          <a:bodyPr/>
          <a:lstStyle/>
          <a:p>
            <a:fld id="{6E3E38AC-9853-4882-A77B-45B7584463E5}" type="datetimeFigureOut">
              <a:rPr kumimoji="1" lang="ja-JP" altLang="en-US" smtClean="0"/>
              <a:t>2024/2/16</a:t>
            </a:fld>
            <a:endParaRPr kumimoji="1" lang="ja-JP" altLang="en-US"/>
          </a:p>
        </p:txBody>
      </p:sp>
      <p:sp>
        <p:nvSpPr>
          <p:cNvPr id="6" name="フッター プレースホルダー 5">
            <a:extLst>
              <a:ext uri="{FF2B5EF4-FFF2-40B4-BE49-F238E27FC236}">
                <a16:creationId xmlns:a16="http://schemas.microsoft.com/office/drawing/2014/main" id="{1144D7EE-9CB4-423C-6803-28DF03BAE66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BB3E06F-F2ED-2DFB-2697-B82E26D9ED65}"/>
              </a:ext>
            </a:extLst>
          </p:cNvPr>
          <p:cNvSpPr>
            <a:spLocks noGrp="1"/>
          </p:cNvSpPr>
          <p:nvPr>
            <p:ph type="sldNum" sz="quarter" idx="12"/>
          </p:nvPr>
        </p:nvSpPr>
        <p:spPr/>
        <p:txBody>
          <a:bodyPr/>
          <a:lstStyle/>
          <a:p>
            <a:fld id="{69350C5A-368E-46D7-8FDA-170E2DB05068}" type="slidenum">
              <a:rPr kumimoji="1" lang="ja-JP" altLang="en-US" smtClean="0"/>
              <a:t>‹#›</a:t>
            </a:fld>
            <a:endParaRPr kumimoji="1" lang="ja-JP" altLang="en-US"/>
          </a:p>
        </p:txBody>
      </p:sp>
    </p:spTree>
    <p:extLst>
      <p:ext uri="{BB962C8B-B14F-4D97-AF65-F5344CB8AC3E}">
        <p14:creationId xmlns:p14="http://schemas.microsoft.com/office/powerpoint/2010/main" val="216284337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87CA42-3CC3-469B-3757-90C0CA3375CA}"/>
              </a:ext>
            </a:extLst>
          </p:cNvPr>
          <p:cNvSpPr>
            <a:spLocks noGrp="1"/>
          </p:cNvSpPr>
          <p:nvPr>
            <p:ph type="title"/>
          </p:nvPr>
        </p:nvSpPr>
        <p:spPr>
          <a:xfrm>
            <a:off x="681038" y="365125"/>
            <a:ext cx="8543925" cy="1325563"/>
          </a:xfrm>
          <a:prstGeom prst="rect">
            <a:avLst/>
          </a:prstGeom>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2F61190-21FB-1D11-F54F-6344DFD0FFB7}"/>
              </a:ext>
            </a:extLst>
          </p:cNvPr>
          <p:cNvSpPr>
            <a:spLocks noGrp="1"/>
          </p:cNvSpPr>
          <p:nvPr>
            <p:ph type="body" orient="vert" idx="1"/>
          </p:nvPr>
        </p:nvSpPr>
        <p:spPr>
          <a:xfrm>
            <a:off x="681038" y="1825625"/>
            <a:ext cx="8543925" cy="4351338"/>
          </a:xfrm>
          <a:prstGeom prst="rect">
            <a:avLst/>
          </a:prstGeo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9D91168-FFB8-DD69-C2E8-8916BAFACF9B}"/>
              </a:ext>
            </a:extLst>
          </p:cNvPr>
          <p:cNvSpPr>
            <a:spLocks noGrp="1"/>
          </p:cNvSpPr>
          <p:nvPr>
            <p:ph type="dt" sz="half" idx="10"/>
          </p:nvPr>
        </p:nvSpPr>
        <p:spPr/>
        <p:txBody>
          <a:bodyPr/>
          <a:lstStyle/>
          <a:p>
            <a:fld id="{6E3E38AC-9853-4882-A77B-45B7584463E5}" type="datetimeFigureOut">
              <a:rPr kumimoji="1" lang="ja-JP" altLang="en-US" smtClean="0"/>
              <a:t>2024/2/16</a:t>
            </a:fld>
            <a:endParaRPr kumimoji="1" lang="ja-JP" altLang="en-US"/>
          </a:p>
        </p:txBody>
      </p:sp>
      <p:sp>
        <p:nvSpPr>
          <p:cNvPr id="5" name="フッター プレースホルダー 4">
            <a:extLst>
              <a:ext uri="{FF2B5EF4-FFF2-40B4-BE49-F238E27FC236}">
                <a16:creationId xmlns:a16="http://schemas.microsoft.com/office/drawing/2014/main" id="{5BF0723C-2DBC-D394-3103-1EB6B5A1207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9746226-711B-9919-2805-A0CD81338ECA}"/>
              </a:ext>
            </a:extLst>
          </p:cNvPr>
          <p:cNvSpPr>
            <a:spLocks noGrp="1"/>
          </p:cNvSpPr>
          <p:nvPr>
            <p:ph type="sldNum" sz="quarter" idx="12"/>
          </p:nvPr>
        </p:nvSpPr>
        <p:spPr/>
        <p:txBody>
          <a:bodyPr/>
          <a:lstStyle/>
          <a:p>
            <a:fld id="{69350C5A-368E-46D7-8FDA-170E2DB05068}" type="slidenum">
              <a:rPr kumimoji="1" lang="ja-JP" altLang="en-US" smtClean="0"/>
              <a:t>‹#›</a:t>
            </a:fld>
            <a:endParaRPr kumimoji="1" lang="ja-JP" altLang="en-US"/>
          </a:p>
        </p:txBody>
      </p:sp>
    </p:spTree>
    <p:extLst>
      <p:ext uri="{BB962C8B-B14F-4D97-AF65-F5344CB8AC3E}">
        <p14:creationId xmlns:p14="http://schemas.microsoft.com/office/powerpoint/2010/main" val="19200540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D734BF19-4CCC-0CFB-B761-227020D19C6D}"/>
              </a:ext>
            </a:extLst>
          </p:cNvPr>
          <p:cNvSpPr>
            <a:spLocks noGrp="1"/>
          </p:cNvSpPr>
          <p:nvPr>
            <p:ph type="title" orient="vert"/>
          </p:nvPr>
        </p:nvSpPr>
        <p:spPr>
          <a:xfrm>
            <a:off x="7089775" y="365125"/>
            <a:ext cx="2135188" cy="5811838"/>
          </a:xfrm>
          <a:prstGeom prst="rect">
            <a:avLst/>
          </a:prstGeo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CB33455-5642-CF7C-BD87-F3F5381A27BF}"/>
              </a:ext>
            </a:extLst>
          </p:cNvPr>
          <p:cNvSpPr>
            <a:spLocks noGrp="1"/>
          </p:cNvSpPr>
          <p:nvPr>
            <p:ph type="body" orient="vert" idx="1"/>
          </p:nvPr>
        </p:nvSpPr>
        <p:spPr>
          <a:xfrm>
            <a:off x="681038" y="365125"/>
            <a:ext cx="6256337" cy="5811838"/>
          </a:xfrm>
          <a:prstGeom prst="rect">
            <a:avLst/>
          </a:prstGeo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987F607-21A8-C881-C219-20DAF3905077}"/>
              </a:ext>
            </a:extLst>
          </p:cNvPr>
          <p:cNvSpPr>
            <a:spLocks noGrp="1"/>
          </p:cNvSpPr>
          <p:nvPr>
            <p:ph type="dt" sz="half" idx="10"/>
          </p:nvPr>
        </p:nvSpPr>
        <p:spPr/>
        <p:txBody>
          <a:bodyPr/>
          <a:lstStyle/>
          <a:p>
            <a:fld id="{6E3E38AC-9853-4882-A77B-45B7584463E5}" type="datetimeFigureOut">
              <a:rPr kumimoji="1" lang="ja-JP" altLang="en-US" smtClean="0"/>
              <a:t>2024/2/16</a:t>
            </a:fld>
            <a:endParaRPr kumimoji="1" lang="ja-JP" altLang="en-US"/>
          </a:p>
        </p:txBody>
      </p:sp>
      <p:sp>
        <p:nvSpPr>
          <p:cNvPr id="5" name="フッター プレースホルダー 4">
            <a:extLst>
              <a:ext uri="{FF2B5EF4-FFF2-40B4-BE49-F238E27FC236}">
                <a16:creationId xmlns:a16="http://schemas.microsoft.com/office/drawing/2014/main" id="{3A9D82B0-220B-3584-49CD-F0C1A3EDBC3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2016EED-98F0-D98C-5C48-361C23318DE2}"/>
              </a:ext>
            </a:extLst>
          </p:cNvPr>
          <p:cNvSpPr>
            <a:spLocks noGrp="1"/>
          </p:cNvSpPr>
          <p:nvPr>
            <p:ph type="sldNum" sz="quarter" idx="12"/>
          </p:nvPr>
        </p:nvSpPr>
        <p:spPr/>
        <p:txBody>
          <a:bodyPr/>
          <a:lstStyle/>
          <a:p>
            <a:fld id="{69350C5A-368E-46D7-8FDA-170E2DB05068}" type="slidenum">
              <a:rPr kumimoji="1" lang="ja-JP" altLang="en-US" smtClean="0"/>
              <a:t>‹#›</a:t>
            </a:fld>
            <a:endParaRPr kumimoji="1" lang="ja-JP" altLang="en-US"/>
          </a:p>
        </p:txBody>
      </p:sp>
    </p:spTree>
    <p:extLst>
      <p:ext uri="{BB962C8B-B14F-4D97-AF65-F5344CB8AC3E}">
        <p14:creationId xmlns:p14="http://schemas.microsoft.com/office/powerpoint/2010/main" val="1292608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07A2916-92B4-92BA-F83B-34AB10424EC0}"/>
              </a:ext>
            </a:extLst>
          </p:cNvPr>
          <p:cNvSpPr>
            <a:spLocks noGrp="1"/>
          </p:cNvSpPr>
          <p:nvPr>
            <p:ph type="title"/>
          </p:nvPr>
        </p:nvSpPr>
        <p:spPr>
          <a:xfrm>
            <a:off x="682328" y="457200"/>
            <a:ext cx="3194943" cy="1600200"/>
          </a:xfrm>
          <a:prstGeom prst="rect">
            <a:avLst/>
          </a:prstGeom>
        </p:spPr>
        <p:txBody>
          <a:bodyPr anchor="b"/>
          <a:lstStyle>
            <a:lvl1pPr>
              <a:defRPr sz="26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23011ECB-7CE9-4EC5-31E9-FC91F4002D5E}"/>
              </a:ext>
            </a:extLst>
          </p:cNvPr>
          <p:cNvSpPr>
            <a:spLocks noGrp="1"/>
          </p:cNvSpPr>
          <p:nvPr>
            <p:ph type="pic" idx="1"/>
          </p:nvPr>
        </p:nvSpPr>
        <p:spPr>
          <a:xfrm>
            <a:off x="4211340" y="987426"/>
            <a:ext cx="5014913" cy="4873625"/>
          </a:xfrm>
          <a:prstGeom prst="rect">
            <a:avLst/>
          </a:prstGeom>
        </p:spPr>
        <p:txBody>
          <a:bodyPr/>
          <a:lstStyle>
            <a:lvl1pPr marL="0" indent="0">
              <a:buNone/>
              <a:defRPr sz="2600"/>
            </a:lvl1pPr>
            <a:lvl2pPr marL="371475" indent="0">
              <a:buNone/>
              <a:defRPr sz="2275"/>
            </a:lvl2pPr>
            <a:lvl3pPr marL="742950" indent="0">
              <a:buNone/>
              <a:defRPr sz="1950"/>
            </a:lvl3pPr>
            <a:lvl4pPr marL="1114425" indent="0">
              <a:buNone/>
              <a:defRPr sz="1625"/>
            </a:lvl4pPr>
            <a:lvl5pPr marL="1485900" indent="0">
              <a:buNone/>
              <a:defRPr sz="1625"/>
            </a:lvl5pPr>
            <a:lvl6pPr marL="1857375" indent="0">
              <a:buNone/>
              <a:defRPr sz="1625"/>
            </a:lvl6pPr>
            <a:lvl7pPr marL="2228850" indent="0">
              <a:buNone/>
              <a:defRPr sz="1625"/>
            </a:lvl7pPr>
            <a:lvl8pPr marL="2600325" indent="0">
              <a:buNone/>
              <a:defRPr sz="1625"/>
            </a:lvl8pPr>
            <a:lvl9pPr marL="2971800" indent="0">
              <a:buNone/>
              <a:defRPr sz="1625"/>
            </a:lvl9pPr>
          </a:lstStyle>
          <a:p>
            <a:endParaRPr kumimoji="1" lang="ja-JP" altLang="en-US"/>
          </a:p>
        </p:txBody>
      </p:sp>
      <p:sp>
        <p:nvSpPr>
          <p:cNvPr id="4" name="テキスト プレースホルダー 3">
            <a:extLst>
              <a:ext uri="{FF2B5EF4-FFF2-40B4-BE49-F238E27FC236}">
                <a16:creationId xmlns:a16="http://schemas.microsoft.com/office/drawing/2014/main" id="{BC40AAB0-F1A8-14E3-1CB9-02849FDDA66B}"/>
              </a:ext>
            </a:extLst>
          </p:cNvPr>
          <p:cNvSpPr>
            <a:spLocks noGrp="1"/>
          </p:cNvSpPr>
          <p:nvPr>
            <p:ph type="body" sz="half" idx="2"/>
          </p:nvPr>
        </p:nvSpPr>
        <p:spPr>
          <a:xfrm>
            <a:off x="682328" y="2057400"/>
            <a:ext cx="3194943" cy="3811588"/>
          </a:xfrm>
          <a:prstGeom prst="rect">
            <a:avLst/>
          </a:prstGeo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E845630-539D-61E5-4AB3-BF648319A10E}"/>
              </a:ext>
            </a:extLst>
          </p:cNvPr>
          <p:cNvSpPr>
            <a:spLocks noGrp="1"/>
          </p:cNvSpPr>
          <p:nvPr>
            <p:ph type="dt" sz="half" idx="10"/>
          </p:nvPr>
        </p:nvSpPr>
        <p:spPr/>
        <p:txBody>
          <a:bodyPr/>
          <a:lstStyle/>
          <a:p>
            <a:fld id="{DC2C73F3-CFEE-495B-888F-63E623D6CFF4}" type="datetimeFigureOut">
              <a:rPr kumimoji="1" lang="ja-JP" altLang="en-US" smtClean="0"/>
              <a:t>2024/2/16</a:t>
            </a:fld>
            <a:endParaRPr kumimoji="1" lang="ja-JP" altLang="en-US"/>
          </a:p>
        </p:txBody>
      </p:sp>
      <p:sp>
        <p:nvSpPr>
          <p:cNvPr id="6" name="フッター プレースホルダー 5">
            <a:extLst>
              <a:ext uri="{FF2B5EF4-FFF2-40B4-BE49-F238E27FC236}">
                <a16:creationId xmlns:a16="http://schemas.microsoft.com/office/drawing/2014/main" id="{CFE9410F-7003-7A73-9B2D-C2741DDECBA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7D35C68-3200-C2B1-A9D1-A7BFE845D847}"/>
              </a:ext>
            </a:extLst>
          </p:cNvPr>
          <p:cNvSpPr>
            <a:spLocks noGrp="1"/>
          </p:cNvSpPr>
          <p:nvPr>
            <p:ph type="sldNum" sz="quarter" idx="12"/>
          </p:nvPr>
        </p:nvSpPr>
        <p:spPr/>
        <p:txBody>
          <a:bodyPr/>
          <a:lstStyle/>
          <a:p>
            <a:fld id="{01D58A1B-3EE0-44C5-9C94-1A98C1DF29B4}" type="slidenum">
              <a:rPr kumimoji="1" lang="ja-JP" altLang="en-US" smtClean="0"/>
              <a:t>‹#›</a:t>
            </a:fld>
            <a:endParaRPr kumimoji="1" lang="ja-JP" altLang="en-US"/>
          </a:p>
        </p:txBody>
      </p:sp>
    </p:spTree>
    <p:extLst>
      <p:ext uri="{BB962C8B-B14F-4D97-AF65-F5344CB8AC3E}">
        <p14:creationId xmlns:p14="http://schemas.microsoft.com/office/powerpoint/2010/main" val="39631179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6" Type="http://schemas.microsoft.com/office/2007/relationships/hdphoto" Target="../media/hdphoto1.wdp"/><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1.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microsoft.com/office/2007/relationships/hdphoto" Target="../media/hdphoto1.wdp"/><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日付プレースホルダー 3">
            <a:extLst>
              <a:ext uri="{FF2B5EF4-FFF2-40B4-BE49-F238E27FC236}">
                <a16:creationId xmlns:a16="http://schemas.microsoft.com/office/drawing/2014/main" id="{1705B441-3F85-3132-58C8-70EA25CA43AA}"/>
              </a:ext>
            </a:extLst>
          </p:cNvPr>
          <p:cNvSpPr>
            <a:spLocks noGrp="1"/>
          </p:cNvSpPr>
          <p:nvPr>
            <p:ph type="dt" sz="half" idx="2"/>
          </p:nvPr>
        </p:nvSpPr>
        <p:spPr>
          <a:xfrm>
            <a:off x="681038" y="6356351"/>
            <a:ext cx="2228850" cy="365125"/>
          </a:xfrm>
          <a:prstGeom prst="rect">
            <a:avLst/>
          </a:prstGeom>
        </p:spPr>
        <p:txBody>
          <a:bodyPr vert="horz" lIns="91440" tIns="45720" rIns="91440" bIns="45720" rtlCol="0" anchor="ctr"/>
          <a:lstStyle>
            <a:lvl1pPr algn="l">
              <a:defRPr sz="975">
                <a:solidFill>
                  <a:schemeClr val="tx1">
                    <a:tint val="75000"/>
                  </a:schemeClr>
                </a:solidFill>
              </a:defRPr>
            </a:lvl1pPr>
          </a:lstStyle>
          <a:p>
            <a:fld id="{DC2C73F3-CFEE-495B-888F-63E623D6CFF4}" type="datetimeFigureOut">
              <a:rPr kumimoji="1" lang="ja-JP" altLang="en-US" smtClean="0"/>
              <a:t>2024/2/16</a:t>
            </a:fld>
            <a:endParaRPr kumimoji="1" lang="ja-JP" altLang="en-US"/>
          </a:p>
        </p:txBody>
      </p:sp>
      <p:sp>
        <p:nvSpPr>
          <p:cNvPr id="5" name="フッター プレースホルダー 4">
            <a:extLst>
              <a:ext uri="{FF2B5EF4-FFF2-40B4-BE49-F238E27FC236}">
                <a16:creationId xmlns:a16="http://schemas.microsoft.com/office/drawing/2014/main" id="{E3B4F058-3DE5-188B-EA4B-34806EB41E33}"/>
              </a:ext>
            </a:extLst>
          </p:cNvPr>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975">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03D6C48B-B83C-E4CE-5E56-BDB31BA021E2}"/>
              </a:ext>
            </a:extLst>
          </p:cNvPr>
          <p:cNvSpPr>
            <a:spLocks noGrp="1"/>
          </p:cNvSpPr>
          <p:nvPr>
            <p:ph type="sldNum" sz="quarter" idx="4"/>
          </p:nvPr>
        </p:nvSpPr>
        <p:spPr>
          <a:xfrm>
            <a:off x="6996113" y="6356351"/>
            <a:ext cx="2228850" cy="365125"/>
          </a:xfrm>
          <a:prstGeom prst="rect">
            <a:avLst/>
          </a:prstGeom>
        </p:spPr>
        <p:txBody>
          <a:bodyPr vert="horz" lIns="91440" tIns="45720" rIns="91440" bIns="45720" rtlCol="0" anchor="ctr"/>
          <a:lstStyle>
            <a:lvl1pPr algn="r">
              <a:defRPr sz="975">
                <a:solidFill>
                  <a:schemeClr val="tx1">
                    <a:tint val="75000"/>
                  </a:schemeClr>
                </a:solidFill>
              </a:defRPr>
            </a:lvl1pPr>
          </a:lstStyle>
          <a:p>
            <a:fld id="{01D58A1B-3EE0-44C5-9C94-1A98C1DF29B4}" type="slidenum">
              <a:rPr kumimoji="1" lang="ja-JP" altLang="en-US" smtClean="0"/>
              <a:t>‹#›</a:t>
            </a:fld>
            <a:endParaRPr kumimoji="1" lang="ja-JP" altLang="en-US"/>
          </a:p>
        </p:txBody>
      </p:sp>
      <p:pic>
        <p:nvPicPr>
          <p:cNvPr id="8" name="図 7">
            <a:extLst>
              <a:ext uri="{FF2B5EF4-FFF2-40B4-BE49-F238E27FC236}">
                <a16:creationId xmlns:a16="http://schemas.microsoft.com/office/drawing/2014/main" id="{03F6F3EB-E90D-6EFB-DB6D-D85E23892069}"/>
              </a:ext>
            </a:extLst>
          </p:cNvPr>
          <p:cNvPicPr>
            <a:picLocks noChangeAspect="1"/>
          </p:cNvPicPr>
          <p:nvPr userDrawn="1"/>
        </p:nvPicPr>
        <p:blipFill rotWithShape="1">
          <a:blip r:embed="rId13">
            <a:alphaModFix amt="50000"/>
            <a:extLst>
              <a:ext uri="{BEBA8EAE-BF5A-486C-A8C5-ECC9F3942E4B}">
                <a14:imgProps xmlns:a14="http://schemas.microsoft.com/office/drawing/2010/main">
                  <a14:imgLayer r:embed="rId14">
                    <a14:imgEffect>
                      <a14:artisticGlowDiffused/>
                    </a14:imgEffect>
                  </a14:imgLayer>
                </a14:imgProps>
              </a:ext>
            </a:extLst>
          </a:blip>
          <a:srcRect b="7046"/>
          <a:stretch/>
        </p:blipFill>
        <p:spPr>
          <a:xfrm>
            <a:off x="-1" y="1"/>
            <a:ext cx="3822193" cy="2732967"/>
          </a:xfrm>
          <a:prstGeom prst="rect">
            <a:avLst/>
          </a:prstGeom>
        </p:spPr>
      </p:pic>
      <p:pic>
        <p:nvPicPr>
          <p:cNvPr id="11" name="図 10">
            <a:extLst>
              <a:ext uri="{FF2B5EF4-FFF2-40B4-BE49-F238E27FC236}">
                <a16:creationId xmlns:a16="http://schemas.microsoft.com/office/drawing/2014/main" id="{8BC25A92-91E7-760C-579B-79EB77F90759}"/>
              </a:ext>
            </a:extLst>
          </p:cNvPr>
          <p:cNvPicPr>
            <a:picLocks noChangeAspect="1"/>
          </p:cNvPicPr>
          <p:nvPr userDrawn="1"/>
        </p:nvPicPr>
        <p:blipFill rotWithShape="1">
          <a:blip r:embed="rId13">
            <a:alphaModFix amt="50000"/>
            <a:extLst>
              <a:ext uri="{BEBA8EAE-BF5A-486C-A8C5-ECC9F3942E4B}">
                <a14:imgProps xmlns:a14="http://schemas.microsoft.com/office/drawing/2010/main">
                  <a14:imgLayer r:embed="rId14">
                    <a14:imgEffect>
                      <a14:artisticGlowDiffused/>
                    </a14:imgEffect>
                  </a14:imgLayer>
                </a14:imgProps>
              </a:ext>
            </a:extLst>
          </a:blip>
          <a:srcRect t="7318" b="5731"/>
          <a:stretch/>
        </p:blipFill>
        <p:spPr>
          <a:xfrm>
            <a:off x="-1" y="2732968"/>
            <a:ext cx="3822193" cy="2556485"/>
          </a:xfrm>
          <a:prstGeom prst="rect">
            <a:avLst/>
          </a:prstGeom>
        </p:spPr>
      </p:pic>
      <p:pic>
        <p:nvPicPr>
          <p:cNvPr id="12" name="図 11">
            <a:extLst>
              <a:ext uri="{FF2B5EF4-FFF2-40B4-BE49-F238E27FC236}">
                <a16:creationId xmlns:a16="http://schemas.microsoft.com/office/drawing/2014/main" id="{19CCF2D2-4162-35CD-631A-3383FB2C85C3}"/>
              </a:ext>
            </a:extLst>
          </p:cNvPr>
          <p:cNvPicPr>
            <a:picLocks noChangeAspect="1"/>
          </p:cNvPicPr>
          <p:nvPr userDrawn="1"/>
        </p:nvPicPr>
        <p:blipFill rotWithShape="1">
          <a:blip r:embed="rId13">
            <a:alphaModFix amt="50000"/>
            <a:extLst>
              <a:ext uri="{BEBA8EAE-BF5A-486C-A8C5-ECC9F3942E4B}">
                <a14:imgProps xmlns:a14="http://schemas.microsoft.com/office/drawing/2010/main">
                  <a14:imgLayer r:embed="rId14">
                    <a14:imgEffect>
                      <a14:artisticGlowDiffused/>
                    </a14:imgEffect>
                  </a14:imgLayer>
                </a14:imgProps>
              </a:ext>
            </a:extLst>
          </a:blip>
          <a:srcRect t="7318" b="35488"/>
          <a:stretch/>
        </p:blipFill>
        <p:spPr>
          <a:xfrm>
            <a:off x="0" y="5176422"/>
            <a:ext cx="3822193" cy="1681579"/>
          </a:xfrm>
          <a:prstGeom prst="rect">
            <a:avLst/>
          </a:prstGeom>
        </p:spPr>
      </p:pic>
      <p:sp>
        <p:nvSpPr>
          <p:cNvPr id="2" name="タイトル プレースホルダー 1">
            <a:extLst>
              <a:ext uri="{FF2B5EF4-FFF2-40B4-BE49-F238E27FC236}">
                <a16:creationId xmlns:a16="http://schemas.microsoft.com/office/drawing/2014/main" id="{3AE3C6EF-4B80-23D1-A205-AC8A8DA5B8EE}"/>
              </a:ext>
            </a:extLst>
          </p:cNvPr>
          <p:cNvSpPr>
            <a:spLocks noGrp="1"/>
          </p:cNvSpPr>
          <p:nvPr>
            <p:ph type="title"/>
          </p:nvPr>
        </p:nvSpPr>
        <p:spPr>
          <a:xfrm>
            <a:off x="281940" y="136525"/>
            <a:ext cx="3742373" cy="493004"/>
          </a:xfrm>
          <a:prstGeom prst="rect">
            <a:avLst/>
          </a:prstGeom>
        </p:spPr>
        <p:txBody>
          <a:bodyPr vert="horz" lIns="91440" tIns="45720" rIns="91440" bIns="45720" rtlCol="0" anchor="ctr">
            <a:normAutofit/>
          </a:bodyPr>
          <a:lstStyle/>
          <a:p>
            <a:r>
              <a:rPr kumimoji="1" lang="ja-JP" altLang="en-US" dirty="0"/>
              <a:t>マスター タイトルの書式設定</a:t>
            </a:r>
          </a:p>
        </p:txBody>
      </p:sp>
    </p:spTree>
    <p:extLst>
      <p:ext uri="{BB962C8B-B14F-4D97-AF65-F5344CB8AC3E}">
        <p14:creationId xmlns:p14="http://schemas.microsoft.com/office/powerpoint/2010/main" val="5665496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42950" rtl="0" eaLnBrk="1" latinLnBrk="0" hangingPunct="1">
        <a:lnSpc>
          <a:spcPct val="90000"/>
        </a:lnSpc>
        <a:spcBef>
          <a:spcPct val="0"/>
        </a:spcBef>
        <a:buNone/>
        <a:defRPr kumimoji="1" sz="1625" b="1" kern="1200">
          <a:solidFill>
            <a:schemeClr val="tx1"/>
          </a:solidFill>
          <a:latin typeface="+mj-lt"/>
          <a:ea typeface="+mj-ea"/>
          <a:cs typeface="+mj-cs"/>
        </a:defRPr>
      </a:lvl1pPr>
    </p:titleStyle>
    <p:bodyStyle>
      <a:lvl1pPr marL="185738" indent="-185738" algn="l" defTabSz="742950" rtl="0" eaLnBrk="1" latinLnBrk="0" hangingPunct="1">
        <a:lnSpc>
          <a:spcPct val="90000"/>
        </a:lnSpc>
        <a:spcBef>
          <a:spcPts val="813"/>
        </a:spcBef>
        <a:buFont typeface="Arial" panose="020B0604020202020204" pitchFamily="34" charset="0"/>
        <a:buChar char="•"/>
        <a:defRPr kumimoji="1"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kumimoji="1"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kumimoji="1"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p:bodyStyle>
    <p:otherStyle>
      <a:defPPr>
        <a:defRPr lang="ja-JP"/>
      </a:defPPr>
      <a:lvl1pPr marL="0" algn="l" defTabSz="742950" rtl="0" eaLnBrk="1" latinLnBrk="0" hangingPunct="1">
        <a:defRPr kumimoji="1" sz="1463" kern="1200">
          <a:solidFill>
            <a:schemeClr val="tx1"/>
          </a:solidFill>
          <a:latin typeface="+mn-lt"/>
          <a:ea typeface="+mn-ea"/>
          <a:cs typeface="+mn-cs"/>
        </a:defRPr>
      </a:lvl1pPr>
      <a:lvl2pPr marL="371475" algn="l" defTabSz="742950" rtl="0" eaLnBrk="1" latinLnBrk="0" hangingPunct="1">
        <a:defRPr kumimoji="1" sz="1463" kern="1200">
          <a:solidFill>
            <a:schemeClr val="tx1"/>
          </a:solidFill>
          <a:latin typeface="+mn-lt"/>
          <a:ea typeface="+mn-ea"/>
          <a:cs typeface="+mn-cs"/>
        </a:defRPr>
      </a:lvl2pPr>
      <a:lvl3pPr marL="742950" algn="l" defTabSz="742950" rtl="0" eaLnBrk="1" latinLnBrk="0" hangingPunct="1">
        <a:defRPr kumimoji="1" sz="1463" kern="1200">
          <a:solidFill>
            <a:schemeClr val="tx1"/>
          </a:solidFill>
          <a:latin typeface="+mn-lt"/>
          <a:ea typeface="+mn-ea"/>
          <a:cs typeface="+mn-cs"/>
        </a:defRPr>
      </a:lvl3pPr>
      <a:lvl4pPr marL="1114425" algn="l" defTabSz="742950" rtl="0" eaLnBrk="1" latinLnBrk="0" hangingPunct="1">
        <a:defRPr kumimoji="1" sz="1463" kern="1200">
          <a:solidFill>
            <a:schemeClr val="tx1"/>
          </a:solidFill>
          <a:latin typeface="+mn-lt"/>
          <a:ea typeface="+mn-ea"/>
          <a:cs typeface="+mn-cs"/>
        </a:defRPr>
      </a:lvl4pPr>
      <a:lvl5pPr marL="1485900" algn="l" defTabSz="742950" rtl="0" eaLnBrk="1" latinLnBrk="0" hangingPunct="1">
        <a:defRPr kumimoji="1" sz="1463" kern="1200">
          <a:solidFill>
            <a:schemeClr val="tx1"/>
          </a:solidFill>
          <a:latin typeface="+mn-lt"/>
          <a:ea typeface="+mn-ea"/>
          <a:cs typeface="+mn-cs"/>
        </a:defRPr>
      </a:lvl5pPr>
      <a:lvl6pPr marL="1857375" algn="l" defTabSz="742950" rtl="0" eaLnBrk="1" latinLnBrk="0" hangingPunct="1">
        <a:defRPr kumimoji="1" sz="1463" kern="1200">
          <a:solidFill>
            <a:schemeClr val="tx1"/>
          </a:solidFill>
          <a:latin typeface="+mn-lt"/>
          <a:ea typeface="+mn-ea"/>
          <a:cs typeface="+mn-cs"/>
        </a:defRPr>
      </a:lvl6pPr>
      <a:lvl7pPr marL="2228850" algn="l" defTabSz="742950" rtl="0" eaLnBrk="1" latinLnBrk="0" hangingPunct="1">
        <a:defRPr kumimoji="1" sz="1463" kern="1200">
          <a:solidFill>
            <a:schemeClr val="tx1"/>
          </a:solidFill>
          <a:latin typeface="+mn-lt"/>
          <a:ea typeface="+mn-ea"/>
          <a:cs typeface="+mn-cs"/>
        </a:defRPr>
      </a:lvl7pPr>
      <a:lvl8pPr marL="2600325" algn="l" defTabSz="742950" rtl="0" eaLnBrk="1" latinLnBrk="0" hangingPunct="1">
        <a:defRPr kumimoji="1" sz="1463" kern="1200">
          <a:solidFill>
            <a:schemeClr val="tx1"/>
          </a:solidFill>
          <a:latin typeface="+mn-lt"/>
          <a:ea typeface="+mn-ea"/>
          <a:cs typeface="+mn-cs"/>
        </a:defRPr>
      </a:lvl8pPr>
      <a:lvl9pPr marL="2971800" algn="l" defTabSz="742950" rtl="0" eaLnBrk="1" latinLnBrk="0" hangingPunct="1">
        <a:defRPr kumimoji="1" sz="146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日付プレースホルダー 3">
            <a:extLst>
              <a:ext uri="{FF2B5EF4-FFF2-40B4-BE49-F238E27FC236}">
                <a16:creationId xmlns:a16="http://schemas.microsoft.com/office/drawing/2014/main" id="{F3F4B663-9DC8-35FF-5E1F-CBD882690806}"/>
              </a:ext>
            </a:extLst>
          </p:cNvPr>
          <p:cNvSpPr>
            <a:spLocks noGrp="1"/>
          </p:cNvSpPr>
          <p:nvPr>
            <p:ph type="dt" sz="half" idx="2"/>
          </p:nvPr>
        </p:nvSpPr>
        <p:spPr>
          <a:xfrm>
            <a:off x="681038" y="6356351"/>
            <a:ext cx="2228850" cy="365125"/>
          </a:xfrm>
          <a:prstGeom prst="rect">
            <a:avLst/>
          </a:prstGeom>
        </p:spPr>
        <p:txBody>
          <a:bodyPr vert="horz" lIns="91440" tIns="45720" rIns="91440" bIns="45720" rtlCol="0" anchor="ctr"/>
          <a:lstStyle>
            <a:lvl1pPr algn="l">
              <a:defRPr sz="975">
                <a:solidFill>
                  <a:schemeClr val="tx1">
                    <a:tint val="75000"/>
                  </a:schemeClr>
                </a:solidFill>
              </a:defRPr>
            </a:lvl1pPr>
          </a:lstStyle>
          <a:p>
            <a:fld id="{7A8D27C5-BEBF-4A44-BA97-92DF77E11870}" type="datetimeFigureOut">
              <a:rPr kumimoji="1" lang="ja-JP" altLang="en-US" smtClean="0"/>
              <a:t>2024/2/16</a:t>
            </a:fld>
            <a:endParaRPr kumimoji="1" lang="ja-JP" altLang="en-US"/>
          </a:p>
        </p:txBody>
      </p:sp>
      <p:sp>
        <p:nvSpPr>
          <p:cNvPr id="5" name="フッター プレースホルダー 4">
            <a:extLst>
              <a:ext uri="{FF2B5EF4-FFF2-40B4-BE49-F238E27FC236}">
                <a16:creationId xmlns:a16="http://schemas.microsoft.com/office/drawing/2014/main" id="{CAD860AB-65F6-70DD-04AF-8DF91F8A572D}"/>
              </a:ext>
            </a:extLst>
          </p:cNvPr>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975">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93B5E366-33C2-FBFD-FF2F-F795FEC87993}"/>
              </a:ext>
            </a:extLst>
          </p:cNvPr>
          <p:cNvSpPr>
            <a:spLocks noGrp="1"/>
          </p:cNvSpPr>
          <p:nvPr>
            <p:ph type="sldNum" sz="quarter" idx="4"/>
          </p:nvPr>
        </p:nvSpPr>
        <p:spPr>
          <a:xfrm>
            <a:off x="6996113" y="6356351"/>
            <a:ext cx="2228850" cy="365125"/>
          </a:xfrm>
          <a:prstGeom prst="rect">
            <a:avLst/>
          </a:prstGeom>
        </p:spPr>
        <p:txBody>
          <a:bodyPr vert="horz" lIns="91440" tIns="45720" rIns="91440" bIns="45720" rtlCol="0" anchor="ctr"/>
          <a:lstStyle>
            <a:lvl1pPr algn="r">
              <a:defRPr sz="975">
                <a:solidFill>
                  <a:schemeClr val="tx1">
                    <a:tint val="75000"/>
                  </a:schemeClr>
                </a:solidFill>
              </a:defRPr>
            </a:lvl1pPr>
          </a:lstStyle>
          <a:p>
            <a:fld id="{CF5FA208-A6DC-41C4-B700-ABAEDD9A42D3}" type="slidenum">
              <a:rPr kumimoji="1" lang="ja-JP" altLang="en-US" smtClean="0"/>
              <a:t>‹#›</a:t>
            </a:fld>
            <a:endParaRPr kumimoji="1" lang="ja-JP" altLang="en-US"/>
          </a:p>
        </p:txBody>
      </p:sp>
      <p:sp>
        <p:nvSpPr>
          <p:cNvPr id="7" name="正方形/長方形 6">
            <a:extLst>
              <a:ext uri="{FF2B5EF4-FFF2-40B4-BE49-F238E27FC236}">
                <a16:creationId xmlns:a16="http://schemas.microsoft.com/office/drawing/2014/main" id="{73342493-F9AA-4ED7-611A-2B30A4C32C64}"/>
              </a:ext>
            </a:extLst>
          </p:cNvPr>
          <p:cNvSpPr/>
          <p:nvPr userDrawn="1"/>
        </p:nvSpPr>
        <p:spPr>
          <a:xfrm>
            <a:off x="0" y="0"/>
            <a:ext cx="990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sp>
        <p:nvSpPr>
          <p:cNvPr id="8" name="正方形/長方形 7">
            <a:extLst>
              <a:ext uri="{FF2B5EF4-FFF2-40B4-BE49-F238E27FC236}">
                <a16:creationId xmlns:a16="http://schemas.microsoft.com/office/drawing/2014/main" id="{1E1DD0E4-47F2-71EA-62E4-4C3474DF5348}"/>
              </a:ext>
            </a:extLst>
          </p:cNvPr>
          <p:cNvSpPr/>
          <p:nvPr userDrawn="1"/>
        </p:nvSpPr>
        <p:spPr>
          <a:xfrm>
            <a:off x="110177" y="113236"/>
            <a:ext cx="9672951" cy="6608240"/>
          </a:xfrm>
          <a:prstGeom prst="rect">
            <a:avLst/>
          </a:prstGeom>
          <a:solidFill>
            <a:srgbClr val="F7834F"/>
          </a:solidFill>
          <a:ln>
            <a:solidFill>
              <a:srgbClr val="F78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sp>
        <p:nvSpPr>
          <p:cNvPr id="9" name="正方形/長方形 8">
            <a:extLst>
              <a:ext uri="{FF2B5EF4-FFF2-40B4-BE49-F238E27FC236}">
                <a16:creationId xmlns:a16="http://schemas.microsoft.com/office/drawing/2014/main" id="{1ED689F2-BE3B-4391-5E47-DE2DAA48A73F}"/>
              </a:ext>
            </a:extLst>
          </p:cNvPr>
          <p:cNvSpPr/>
          <p:nvPr userDrawn="1"/>
        </p:nvSpPr>
        <p:spPr>
          <a:xfrm>
            <a:off x="240031" y="136525"/>
            <a:ext cx="9452610" cy="6584951"/>
          </a:xfrm>
          <a:prstGeom prst="rect">
            <a:avLst/>
          </a:prstGeom>
          <a:solidFill>
            <a:srgbClr val="F9A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sp>
        <p:nvSpPr>
          <p:cNvPr id="10" name="正方形/長方形 9">
            <a:extLst>
              <a:ext uri="{FF2B5EF4-FFF2-40B4-BE49-F238E27FC236}">
                <a16:creationId xmlns:a16="http://schemas.microsoft.com/office/drawing/2014/main" id="{37CB22D4-7448-4D53-AE25-B81FC3F92018}"/>
              </a:ext>
            </a:extLst>
          </p:cNvPr>
          <p:cNvSpPr/>
          <p:nvPr userDrawn="1"/>
        </p:nvSpPr>
        <p:spPr>
          <a:xfrm>
            <a:off x="329566" y="239152"/>
            <a:ext cx="9246870" cy="63585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sp>
        <p:nvSpPr>
          <p:cNvPr id="11" name="タイトル プレースホルダー 1">
            <a:extLst>
              <a:ext uri="{FF2B5EF4-FFF2-40B4-BE49-F238E27FC236}">
                <a16:creationId xmlns:a16="http://schemas.microsoft.com/office/drawing/2014/main" id="{B1115224-02BA-29DC-E08E-C062213BCB72}"/>
              </a:ext>
            </a:extLst>
          </p:cNvPr>
          <p:cNvSpPr>
            <a:spLocks noGrp="1"/>
          </p:cNvSpPr>
          <p:nvPr>
            <p:ph type="title"/>
          </p:nvPr>
        </p:nvSpPr>
        <p:spPr>
          <a:xfrm>
            <a:off x="1767840" y="2317018"/>
            <a:ext cx="6370320" cy="1111983"/>
          </a:xfrm>
          <a:prstGeom prst="rect">
            <a:avLst/>
          </a:prstGeom>
        </p:spPr>
        <p:txBody>
          <a:bodyPr vert="horz" lIns="91440" tIns="45720" rIns="91440" bIns="45720" rtlCol="0" anchor="ctr">
            <a:noAutofit/>
          </a:bodyPr>
          <a:lstStyle/>
          <a:p>
            <a:r>
              <a:rPr kumimoji="1" lang="ja-JP" altLang="en-US" dirty="0"/>
              <a:t>マスター タイトルの書式設定</a:t>
            </a:r>
          </a:p>
        </p:txBody>
      </p:sp>
    </p:spTree>
    <p:extLst>
      <p:ext uri="{BB962C8B-B14F-4D97-AF65-F5344CB8AC3E}">
        <p14:creationId xmlns:p14="http://schemas.microsoft.com/office/powerpoint/2010/main" val="329801310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742950" rtl="0" eaLnBrk="1" latinLnBrk="0" hangingPunct="1">
        <a:lnSpc>
          <a:spcPct val="90000"/>
        </a:lnSpc>
        <a:spcBef>
          <a:spcPct val="0"/>
        </a:spcBef>
        <a:buNone/>
        <a:defRPr kumimoji="1" sz="2925" b="1" kern="1200">
          <a:solidFill>
            <a:schemeClr val="tx1"/>
          </a:solidFill>
          <a:latin typeface="+mj-lt"/>
          <a:ea typeface="+mj-ea"/>
          <a:cs typeface="+mj-cs"/>
        </a:defRPr>
      </a:lvl1pPr>
    </p:titleStyle>
    <p:bodyStyle>
      <a:lvl1pPr marL="185738" indent="-185738" algn="l" defTabSz="742950" rtl="0" eaLnBrk="1" latinLnBrk="0" hangingPunct="1">
        <a:lnSpc>
          <a:spcPct val="90000"/>
        </a:lnSpc>
        <a:spcBef>
          <a:spcPts val="813"/>
        </a:spcBef>
        <a:buFont typeface="Arial" panose="020B0604020202020204" pitchFamily="34" charset="0"/>
        <a:buChar char="•"/>
        <a:defRPr kumimoji="1"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kumimoji="1"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kumimoji="1"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p:bodyStyle>
    <p:otherStyle>
      <a:defPPr>
        <a:defRPr lang="ja-JP"/>
      </a:defPPr>
      <a:lvl1pPr marL="0" algn="l" defTabSz="742950" rtl="0" eaLnBrk="1" latinLnBrk="0" hangingPunct="1">
        <a:defRPr kumimoji="1" sz="1463" kern="1200">
          <a:solidFill>
            <a:schemeClr val="tx1"/>
          </a:solidFill>
          <a:latin typeface="+mn-lt"/>
          <a:ea typeface="+mn-ea"/>
          <a:cs typeface="+mn-cs"/>
        </a:defRPr>
      </a:lvl1pPr>
      <a:lvl2pPr marL="371475" algn="l" defTabSz="742950" rtl="0" eaLnBrk="1" latinLnBrk="0" hangingPunct="1">
        <a:defRPr kumimoji="1" sz="1463" kern="1200">
          <a:solidFill>
            <a:schemeClr val="tx1"/>
          </a:solidFill>
          <a:latin typeface="+mn-lt"/>
          <a:ea typeface="+mn-ea"/>
          <a:cs typeface="+mn-cs"/>
        </a:defRPr>
      </a:lvl2pPr>
      <a:lvl3pPr marL="742950" algn="l" defTabSz="742950" rtl="0" eaLnBrk="1" latinLnBrk="0" hangingPunct="1">
        <a:defRPr kumimoji="1" sz="1463" kern="1200">
          <a:solidFill>
            <a:schemeClr val="tx1"/>
          </a:solidFill>
          <a:latin typeface="+mn-lt"/>
          <a:ea typeface="+mn-ea"/>
          <a:cs typeface="+mn-cs"/>
        </a:defRPr>
      </a:lvl3pPr>
      <a:lvl4pPr marL="1114425" algn="l" defTabSz="742950" rtl="0" eaLnBrk="1" latinLnBrk="0" hangingPunct="1">
        <a:defRPr kumimoji="1" sz="1463" kern="1200">
          <a:solidFill>
            <a:schemeClr val="tx1"/>
          </a:solidFill>
          <a:latin typeface="+mn-lt"/>
          <a:ea typeface="+mn-ea"/>
          <a:cs typeface="+mn-cs"/>
        </a:defRPr>
      </a:lvl4pPr>
      <a:lvl5pPr marL="1485900" algn="l" defTabSz="742950" rtl="0" eaLnBrk="1" latinLnBrk="0" hangingPunct="1">
        <a:defRPr kumimoji="1" sz="1463" kern="1200">
          <a:solidFill>
            <a:schemeClr val="tx1"/>
          </a:solidFill>
          <a:latin typeface="+mn-lt"/>
          <a:ea typeface="+mn-ea"/>
          <a:cs typeface="+mn-cs"/>
        </a:defRPr>
      </a:lvl5pPr>
      <a:lvl6pPr marL="1857375" algn="l" defTabSz="742950" rtl="0" eaLnBrk="1" latinLnBrk="0" hangingPunct="1">
        <a:defRPr kumimoji="1" sz="1463" kern="1200">
          <a:solidFill>
            <a:schemeClr val="tx1"/>
          </a:solidFill>
          <a:latin typeface="+mn-lt"/>
          <a:ea typeface="+mn-ea"/>
          <a:cs typeface="+mn-cs"/>
        </a:defRPr>
      </a:lvl6pPr>
      <a:lvl7pPr marL="2228850" algn="l" defTabSz="742950" rtl="0" eaLnBrk="1" latinLnBrk="0" hangingPunct="1">
        <a:defRPr kumimoji="1" sz="1463" kern="1200">
          <a:solidFill>
            <a:schemeClr val="tx1"/>
          </a:solidFill>
          <a:latin typeface="+mn-lt"/>
          <a:ea typeface="+mn-ea"/>
          <a:cs typeface="+mn-cs"/>
        </a:defRPr>
      </a:lvl7pPr>
      <a:lvl8pPr marL="2600325" algn="l" defTabSz="742950" rtl="0" eaLnBrk="1" latinLnBrk="0" hangingPunct="1">
        <a:defRPr kumimoji="1" sz="1463" kern="1200">
          <a:solidFill>
            <a:schemeClr val="tx1"/>
          </a:solidFill>
          <a:latin typeface="+mn-lt"/>
          <a:ea typeface="+mn-ea"/>
          <a:cs typeface="+mn-cs"/>
        </a:defRPr>
      </a:lvl8pPr>
      <a:lvl9pPr marL="2971800" algn="l" defTabSz="742950" rtl="0" eaLnBrk="1" latinLnBrk="0" hangingPunct="1">
        <a:defRPr kumimoji="1" sz="146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日付プレースホルダー 3">
            <a:extLst>
              <a:ext uri="{FF2B5EF4-FFF2-40B4-BE49-F238E27FC236}">
                <a16:creationId xmlns:a16="http://schemas.microsoft.com/office/drawing/2014/main" id="{56ECD585-BAB1-AF52-F6B3-FE331CE5F1D8}"/>
              </a:ext>
            </a:extLst>
          </p:cNvPr>
          <p:cNvSpPr>
            <a:spLocks noGrp="1"/>
          </p:cNvSpPr>
          <p:nvPr>
            <p:ph type="dt" sz="half" idx="2"/>
          </p:nvPr>
        </p:nvSpPr>
        <p:spPr>
          <a:xfrm>
            <a:off x="681038" y="6356351"/>
            <a:ext cx="2228850" cy="365125"/>
          </a:xfrm>
          <a:prstGeom prst="rect">
            <a:avLst/>
          </a:prstGeom>
        </p:spPr>
        <p:txBody>
          <a:bodyPr vert="horz" lIns="91440" tIns="45720" rIns="91440" bIns="45720" rtlCol="0" anchor="ctr"/>
          <a:lstStyle>
            <a:lvl1pPr algn="l">
              <a:defRPr sz="975">
                <a:solidFill>
                  <a:schemeClr val="tx1">
                    <a:tint val="75000"/>
                  </a:schemeClr>
                </a:solidFill>
              </a:defRPr>
            </a:lvl1pPr>
          </a:lstStyle>
          <a:p>
            <a:fld id="{7264AE17-3E3D-450E-B134-F2EC9AEF6BCE}" type="datetimeFigureOut">
              <a:rPr kumimoji="1" lang="ja-JP" altLang="en-US" smtClean="0"/>
              <a:t>2024/2/16</a:t>
            </a:fld>
            <a:endParaRPr kumimoji="1" lang="ja-JP" altLang="en-US"/>
          </a:p>
        </p:txBody>
      </p:sp>
      <p:sp>
        <p:nvSpPr>
          <p:cNvPr id="5" name="フッター プレースホルダー 4">
            <a:extLst>
              <a:ext uri="{FF2B5EF4-FFF2-40B4-BE49-F238E27FC236}">
                <a16:creationId xmlns:a16="http://schemas.microsoft.com/office/drawing/2014/main" id="{F867F0F8-84DB-66B2-05DE-8BFF612BE510}"/>
              </a:ext>
            </a:extLst>
          </p:cNvPr>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975">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4E428B26-27AA-E193-9845-58F0CF6ABD08}"/>
              </a:ext>
            </a:extLst>
          </p:cNvPr>
          <p:cNvSpPr>
            <a:spLocks noGrp="1"/>
          </p:cNvSpPr>
          <p:nvPr>
            <p:ph type="sldNum" sz="quarter" idx="4"/>
          </p:nvPr>
        </p:nvSpPr>
        <p:spPr>
          <a:xfrm>
            <a:off x="6996113" y="6356351"/>
            <a:ext cx="2228850" cy="365125"/>
          </a:xfrm>
          <a:prstGeom prst="rect">
            <a:avLst/>
          </a:prstGeom>
        </p:spPr>
        <p:txBody>
          <a:bodyPr vert="horz" lIns="91440" tIns="45720" rIns="91440" bIns="45720" rtlCol="0" anchor="ctr"/>
          <a:lstStyle>
            <a:lvl1pPr algn="r">
              <a:defRPr sz="975">
                <a:solidFill>
                  <a:schemeClr val="tx1">
                    <a:tint val="75000"/>
                  </a:schemeClr>
                </a:solidFill>
              </a:defRPr>
            </a:lvl1pPr>
          </a:lstStyle>
          <a:p>
            <a:fld id="{D6D94581-F2C8-4F00-8E02-1908BBB8150C}" type="slidenum">
              <a:rPr kumimoji="1" lang="ja-JP" altLang="en-US" smtClean="0"/>
              <a:t>‹#›</a:t>
            </a:fld>
            <a:endParaRPr kumimoji="1" lang="ja-JP" altLang="en-US"/>
          </a:p>
        </p:txBody>
      </p:sp>
      <p:sp>
        <p:nvSpPr>
          <p:cNvPr id="10" name="二等辺三角形 9">
            <a:extLst>
              <a:ext uri="{FF2B5EF4-FFF2-40B4-BE49-F238E27FC236}">
                <a16:creationId xmlns:a16="http://schemas.microsoft.com/office/drawing/2014/main" id="{0E0AD414-C580-0318-931E-5F90EB1E10D8}"/>
              </a:ext>
            </a:extLst>
          </p:cNvPr>
          <p:cNvSpPr/>
          <p:nvPr userDrawn="1"/>
        </p:nvSpPr>
        <p:spPr>
          <a:xfrm rot="5400000">
            <a:off x="6006780" y="264137"/>
            <a:ext cx="365125" cy="194310"/>
          </a:xfrm>
          <a:prstGeom prst="triangle">
            <a:avLst/>
          </a:prstGeom>
          <a:solidFill>
            <a:schemeClr val="bg1"/>
          </a:solidFill>
          <a:ln w="3175">
            <a:solidFill>
              <a:srgbClr val="F78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sp>
        <p:nvSpPr>
          <p:cNvPr id="2" name="正方形/長方形 1">
            <a:extLst>
              <a:ext uri="{FF2B5EF4-FFF2-40B4-BE49-F238E27FC236}">
                <a16:creationId xmlns:a16="http://schemas.microsoft.com/office/drawing/2014/main" id="{5FE91023-ACE9-F6E0-9BD9-3D81017EF38C}"/>
              </a:ext>
            </a:extLst>
          </p:cNvPr>
          <p:cNvSpPr/>
          <p:nvPr userDrawn="1"/>
        </p:nvSpPr>
        <p:spPr>
          <a:xfrm>
            <a:off x="0" y="178730"/>
            <a:ext cx="6092188" cy="365125"/>
          </a:xfrm>
          <a:prstGeom prst="rect">
            <a:avLst/>
          </a:prstGeom>
          <a:solidFill>
            <a:srgbClr val="F9AA88"/>
          </a:solidFill>
          <a:ln>
            <a:solidFill>
              <a:srgbClr val="F78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sp>
        <p:nvSpPr>
          <p:cNvPr id="11" name="四角形: 角を丸くする 10">
            <a:extLst>
              <a:ext uri="{FF2B5EF4-FFF2-40B4-BE49-F238E27FC236}">
                <a16:creationId xmlns:a16="http://schemas.microsoft.com/office/drawing/2014/main" id="{10952749-139A-0D78-3C30-3CA8994B7194}"/>
              </a:ext>
            </a:extLst>
          </p:cNvPr>
          <p:cNvSpPr/>
          <p:nvPr userDrawn="1"/>
        </p:nvSpPr>
        <p:spPr>
          <a:xfrm>
            <a:off x="6229642" y="324143"/>
            <a:ext cx="113709" cy="90194"/>
          </a:xfrm>
          <a:prstGeom prst="roundRect">
            <a:avLst/>
          </a:prstGeom>
          <a:solidFill>
            <a:srgbClr val="F78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sp>
        <p:nvSpPr>
          <p:cNvPr id="3" name="四角形: 角を丸くする 2">
            <a:extLst>
              <a:ext uri="{FF2B5EF4-FFF2-40B4-BE49-F238E27FC236}">
                <a16:creationId xmlns:a16="http://schemas.microsoft.com/office/drawing/2014/main" id="{9FF6DFE7-8944-04C8-AFBF-202CA06AD0A6}"/>
              </a:ext>
            </a:extLst>
          </p:cNvPr>
          <p:cNvSpPr/>
          <p:nvPr userDrawn="1"/>
        </p:nvSpPr>
        <p:spPr>
          <a:xfrm>
            <a:off x="1348740" y="956033"/>
            <a:ext cx="8557261" cy="216000"/>
          </a:xfrm>
          <a:prstGeom prst="roundRect">
            <a:avLst/>
          </a:prstGeom>
          <a:solidFill>
            <a:srgbClr val="F7834F">
              <a:alpha val="36000"/>
            </a:srgbClr>
          </a:solidFill>
          <a:ln w="12700">
            <a:solidFill>
              <a:srgbClr val="F7834F"/>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kumimoji="1" lang="ja-JP" altLang="en-US" sz="1625"/>
          </a:p>
        </p:txBody>
      </p:sp>
      <p:sp>
        <p:nvSpPr>
          <p:cNvPr id="7" name="二等辺三角形 6">
            <a:extLst>
              <a:ext uri="{FF2B5EF4-FFF2-40B4-BE49-F238E27FC236}">
                <a16:creationId xmlns:a16="http://schemas.microsoft.com/office/drawing/2014/main" id="{E2250D1F-59C0-AC9E-FA3C-1FDF1B5BE36F}"/>
              </a:ext>
            </a:extLst>
          </p:cNvPr>
          <p:cNvSpPr/>
          <p:nvPr userDrawn="1"/>
        </p:nvSpPr>
        <p:spPr>
          <a:xfrm>
            <a:off x="9438323" y="6356350"/>
            <a:ext cx="467677" cy="501649"/>
          </a:xfrm>
          <a:prstGeom prst="triangle">
            <a:avLst>
              <a:gd name="adj" fmla="val 95120"/>
            </a:avLst>
          </a:prstGeom>
          <a:solidFill>
            <a:srgbClr val="F78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番号プレースホルダー 5">
            <a:extLst>
              <a:ext uri="{FF2B5EF4-FFF2-40B4-BE49-F238E27FC236}">
                <a16:creationId xmlns:a16="http://schemas.microsoft.com/office/drawing/2014/main" id="{6890758D-A089-F3B2-D778-7A7883DDB350}"/>
              </a:ext>
            </a:extLst>
          </p:cNvPr>
          <p:cNvSpPr txBox="1">
            <a:spLocks/>
          </p:cNvSpPr>
          <p:nvPr userDrawn="1"/>
        </p:nvSpPr>
        <p:spPr>
          <a:xfrm>
            <a:off x="9438323" y="6538913"/>
            <a:ext cx="467677" cy="365125"/>
          </a:xfrm>
          <a:prstGeom prst="rect">
            <a:avLst/>
          </a:prstGeom>
        </p:spPr>
        <p:txBody>
          <a:bodyPr vert="horz" lIns="74295" tIns="37148" rIns="74295" bIns="37148"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01D58A1B-3EE0-44C5-9C94-1A98C1DF29B4}" type="slidenum">
              <a:rPr lang="ja-JP" altLang="en-US" sz="1400" b="1" smtClean="0">
                <a:solidFill>
                  <a:schemeClr val="bg1"/>
                </a:solidFill>
                <a:latin typeface="Arial Black" panose="020B0A04020102020204" pitchFamily="34" charset="0"/>
              </a:rPr>
              <a:pPr/>
              <a:t>‹#›</a:t>
            </a:fld>
            <a:endParaRPr lang="ja-JP" altLang="en-US" sz="1400" b="1"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198205731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txStyles>
    <p:title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p:titleStyle>
    <p:bodyStyle>
      <a:lvl1pPr marL="185738" indent="-185738" algn="l" defTabSz="742950" rtl="0" eaLnBrk="1" latinLnBrk="0" hangingPunct="1">
        <a:lnSpc>
          <a:spcPct val="90000"/>
        </a:lnSpc>
        <a:spcBef>
          <a:spcPts val="813"/>
        </a:spcBef>
        <a:buFont typeface="Arial" panose="020B0604020202020204" pitchFamily="34" charset="0"/>
        <a:buChar char="•"/>
        <a:defRPr kumimoji="1"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kumimoji="1"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kumimoji="1"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p:bodyStyle>
    <p:otherStyle>
      <a:defPPr>
        <a:defRPr lang="ja-JP"/>
      </a:defPPr>
      <a:lvl1pPr marL="0" algn="l" defTabSz="742950" rtl="0" eaLnBrk="1" latinLnBrk="0" hangingPunct="1">
        <a:defRPr kumimoji="1" sz="1463" kern="1200">
          <a:solidFill>
            <a:schemeClr val="tx1"/>
          </a:solidFill>
          <a:latin typeface="+mn-lt"/>
          <a:ea typeface="+mn-ea"/>
          <a:cs typeface="+mn-cs"/>
        </a:defRPr>
      </a:lvl1pPr>
      <a:lvl2pPr marL="371475" algn="l" defTabSz="742950" rtl="0" eaLnBrk="1" latinLnBrk="0" hangingPunct="1">
        <a:defRPr kumimoji="1" sz="1463" kern="1200">
          <a:solidFill>
            <a:schemeClr val="tx1"/>
          </a:solidFill>
          <a:latin typeface="+mn-lt"/>
          <a:ea typeface="+mn-ea"/>
          <a:cs typeface="+mn-cs"/>
        </a:defRPr>
      </a:lvl2pPr>
      <a:lvl3pPr marL="742950" algn="l" defTabSz="742950" rtl="0" eaLnBrk="1" latinLnBrk="0" hangingPunct="1">
        <a:defRPr kumimoji="1" sz="1463" kern="1200">
          <a:solidFill>
            <a:schemeClr val="tx1"/>
          </a:solidFill>
          <a:latin typeface="+mn-lt"/>
          <a:ea typeface="+mn-ea"/>
          <a:cs typeface="+mn-cs"/>
        </a:defRPr>
      </a:lvl3pPr>
      <a:lvl4pPr marL="1114425" algn="l" defTabSz="742950" rtl="0" eaLnBrk="1" latinLnBrk="0" hangingPunct="1">
        <a:defRPr kumimoji="1" sz="1463" kern="1200">
          <a:solidFill>
            <a:schemeClr val="tx1"/>
          </a:solidFill>
          <a:latin typeface="+mn-lt"/>
          <a:ea typeface="+mn-ea"/>
          <a:cs typeface="+mn-cs"/>
        </a:defRPr>
      </a:lvl4pPr>
      <a:lvl5pPr marL="1485900" algn="l" defTabSz="742950" rtl="0" eaLnBrk="1" latinLnBrk="0" hangingPunct="1">
        <a:defRPr kumimoji="1" sz="1463" kern="1200">
          <a:solidFill>
            <a:schemeClr val="tx1"/>
          </a:solidFill>
          <a:latin typeface="+mn-lt"/>
          <a:ea typeface="+mn-ea"/>
          <a:cs typeface="+mn-cs"/>
        </a:defRPr>
      </a:lvl5pPr>
      <a:lvl6pPr marL="1857375" algn="l" defTabSz="742950" rtl="0" eaLnBrk="1" latinLnBrk="0" hangingPunct="1">
        <a:defRPr kumimoji="1" sz="1463" kern="1200">
          <a:solidFill>
            <a:schemeClr val="tx1"/>
          </a:solidFill>
          <a:latin typeface="+mn-lt"/>
          <a:ea typeface="+mn-ea"/>
          <a:cs typeface="+mn-cs"/>
        </a:defRPr>
      </a:lvl6pPr>
      <a:lvl7pPr marL="2228850" algn="l" defTabSz="742950" rtl="0" eaLnBrk="1" latinLnBrk="0" hangingPunct="1">
        <a:defRPr kumimoji="1" sz="1463" kern="1200">
          <a:solidFill>
            <a:schemeClr val="tx1"/>
          </a:solidFill>
          <a:latin typeface="+mn-lt"/>
          <a:ea typeface="+mn-ea"/>
          <a:cs typeface="+mn-cs"/>
        </a:defRPr>
      </a:lvl7pPr>
      <a:lvl8pPr marL="2600325" algn="l" defTabSz="742950" rtl="0" eaLnBrk="1" latinLnBrk="0" hangingPunct="1">
        <a:defRPr kumimoji="1" sz="1463" kern="1200">
          <a:solidFill>
            <a:schemeClr val="tx1"/>
          </a:solidFill>
          <a:latin typeface="+mn-lt"/>
          <a:ea typeface="+mn-ea"/>
          <a:cs typeface="+mn-cs"/>
        </a:defRPr>
      </a:lvl8pPr>
      <a:lvl9pPr marL="2971800" algn="l" defTabSz="742950" rtl="0" eaLnBrk="1" latinLnBrk="0" hangingPunct="1">
        <a:defRPr kumimoji="1" sz="146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2C73F3-CFEE-495B-888F-63E623D6CFF4}" type="datetimeFigureOut">
              <a:rPr kumimoji="1" lang="ja-JP" altLang="en-US" smtClean="0"/>
              <a:t>2024/2/16</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D58A1B-3EE0-44C5-9C94-1A98C1DF29B4}" type="slidenum">
              <a:rPr kumimoji="1" lang="ja-JP" altLang="en-US" smtClean="0"/>
              <a:t>‹#›</a:t>
            </a:fld>
            <a:endParaRPr kumimoji="1" lang="ja-JP" altLang="en-US"/>
          </a:p>
        </p:txBody>
      </p:sp>
      <p:sp>
        <p:nvSpPr>
          <p:cNvPr id="7" name="正方形/長方形 6">
            <a:extLst>
              <a:ext uri="{FF2B5EF4-FFF2-40B4-BE49-F238E27FC236}">
                <a16:creationId xmlns:a16="http://schemas.microsoft.com/office/drawing/2014/main" id="{46AC667F-6565-E86A-9BBD-7E3A85B6F03B}"/>
              </a:ext>
            </a:extLst>
          </p:cNvPr>
          <p:cNvSpPr/>
          <p:nvPr userDrawn="1"/>
        </p:nvSpPr>
        <p:spPr>
          <a:xfrm>
            <a:off x="0" y="2039815"/>
            <a:ext cx="9906000" cy="2138290"/>
          </a:xfrm>
          <a:prstGeom prst="rect">
            <a:avLst/>
          </a:prstGeom>
          <a:solidFill>
            <a:srgbClr val="F9AA88">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cxnSp>
        <p:nvCxnSpPr>
          <p:cNvPr id="8" name="直線コネクタ 7">
            <a:extLst>
              <a:ext uri="{FF2B5EF4-FFF2-40B4-BE49-F238E27FC236}">
                <a16:creationId xmlns:a16="http://schemas.microsoft.com/office/drawing/2014/main" id="{68042AB2-53BD-8445-B082-4087CA9BBA92}"/>
              </a:ext>
            </a:extLst>
          </p:cNvPr>
          <p:cNvCxnSpPr/>
          <p:nvPr userDrawn="1"/>
        </p:nvCxnSpPr>
        <p:spPr>
          <a:xfrm>
            <a:off x="0" y="1871002"/>
            <a:ext cx="9906000" cy="0"/>
          </a:xfrm>
          <a:prstGeom prst="line">
            <a:avLst/>
          </a:prstGeom>
          <a:ln w="111125">
            <a:solidFill>
              <a:srgbClr val="F7834F">
                <a:alpha val="66000"/>
              </a:srgbClr>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A1BE8273-86A8-1BD4-A373-14C7F4AAB4BA}"/>
              </a:ext>
            </a:extLst>
          </p:cNvPr>
          <p:cNvCxnSpPr/>
          <p:nvPr userDrawn="1"/>
        </p:nvCxnSpPr>
        <p:spPr>
          <a:xfrm>
            <a:off x="0" y="4346917"/>
            <a:ext cx="9906000" cy="0"/>
          </a:xfrm>
          <a:prstGeom prst="line">
            <a:avLst/>
          </a:prstGeom>
          <a:ln w="111125">
            <a:solidFill>
              <a:srgbClr val="F7834F">
                <a:alpha val="66000"/>
              </a:srgbClr>
            </a:solidFill>
          </a:ln>
        </p:spPr>
        <p:style>
          <a:lnRef idx="1">
            <a:schemeClr val="accent1"/>
          </a:lnRef>
          <a:fillRef idx="0">
            <a:schemeClr val="accent1"/>
          </a:fillRef>
          <a:effectRef idx="0">
            <a:schemeClr val="accent1"/>
          </a:effectRef>
          <a:fontRef idx="minor">
            <a:schemeClr val="tx1"/>
          </a:fontRef>
        </p:style>
      </p:cxnSp>
      <p:pic>
        <p:nvPicPr>
          <p:cNvPr id="10" name="図 9">
            <a:extLst>
              <a:ext uri="{FF2B5EF4-FFF2-40B4-BE49-F238E27FC236}">
                <a16:creationId xmlns:a16="http://schemas.microsoft.com/office/drawing/2014/main" id="{63501144-DDED-035E-5BE2-2B447EDFFDC1}"/>
              </a:ext>
            </a:extLst>
          </p:cNvPr>
          <p:cNvPicPr>
            <a:picLocks noChangeAspect="1"/>
          </p:cNvPicPr>
          <p:nvPr userDrawn="1"/>
        </p:nvPicPr>
        <p:blipFill rotWithShape="1">
          <a:blip r:embed="rId15">
            <a:alphaModFix amt="50000"/>
            <a:extLst>
              <a:ext uri="{BEBA8EAE-BF5A-486C-A8C5-ECC9F3942E4B}">
                <a14:imgProps xmlns:a14="http://schemas.microsoft.com/office/drawing/2010/main">
                  <a14:imgLayer r:embed="rId16">
                    <a14:imgEffect>
                      <a14:artisticGlowDiffused/>
                    </a14:imgEffect>
                  </a14:imgLayer>
                </a14:imgProps>
              </a:ext>
            </a:extLst>
          </a:blip>
          <a:srcRect b="7046"/>
          <a:stretch/>
        </p:blipFill>
        <p:spPr>
          <a:xfrm>
            <a:off x="0" y="1"/>
            <a:ext cx="2503171" cy="1789832"/>
          </a:xfrm>
          <a:prstGeom prst="rect">
            <a:avLst/>
          </a:prstGeom>
        </p:spPr>
      </p:pic>
      <p:pic>
        <p:nvPicPr>
          <p:cNvPr id="11" name="図 10">
            <a:extLst>
              <a:ext uri="{FF2B5EF4-FFF2-40B4-BE49-F238E27FC236}">
                <a16:creationId xmlns:a16="http://schemas.microsoft.com/office/drawing/2014/main" id="{E64786DC-0676-604A-D2DB-A42E56734C08}"/>
              </a:ext>
            </a:extLst>
          </p:cNvPr>
          <p:cNvPicPr>
            <a:picLocks noChangeAspect="1"/>
          </p:cNvPicPr>
          <p:nvPr userDrawn="1"/>
        </p:nvPicPr>
        <p:blipFill rotWithShape="1">
          <a:blip r:embed="rId15">
            <a:alphaModFix amt="50000"/>
            <a:extLst>
              <a:ext uri="{BEBA8EAE-BF5A-486C-A8C5-ECC9F3942E4B}">
                <a14:imgProps xmlns:a14="http://schemas.microsoft.com/office/drawing/2010/main">
                  <a14:imgLayer r:embed="rId16">
                    <a14:imgEffect>
                      <a14:artisticGlowDiffused/>
                    </a14:imgEffect>
                  </a14:imgLayer>
                </a14:imgProps>
              </a:ext>
            </a:extLst>
          </a:blip>
          <a:srcRect l="12786" b="7046"/>
          <a:stretch/>
        </p:blipFill>
        <p:spPr>
          <a:xfrm flipV="1">
            <a:off x="2503171" y="5417"/>
            <a:ext cx="2183131" cy="1789832"/>
          </a:xfrm>
          <a:prstGeom prst="rect">
            <a:avLst/>
          </a:prstGeom>
        </p:spPr>
      </p:pic>
      <p:pic>
        <p:nvPicPr>
          <p:cNvPr id="12" name="図 11">
            <a:extLst>
              <a:ext uri="{FF2B5EF4-FFF2-40B4-BE49-F238E27FC236}">
                <a16:creationId xmlns:a16="http://schemas.microsoft.com/office/drawing/2014/main" id="{F03FEED2-4859-DF1A-860C-994E2EFC18B3}"/>
              </a:ext>
            </a:extLst>
          </p:cNvPr>
          <p:cNvPicPr>
            <a:picLocks noChangeAspect="1"/>
          </p:cNvPicPr>
          <p:nvPr userDrawn="1"/>
        </p:nvPicPr>
        <p:blipFill rotWithShape="1">
          <a:blip r:embed="rId15">
            <a:alphaModFix amt="50000"/>
            <a:extLst>
              <a:ext uri="{BEBA8EAE-BF5A-486C-A8C5-ECC9F3942E4B}">
                <a14:imgProps xmlns:a14="http://schemas.microsoft.com/office/drawing/2010/main">
                  <a14:imgLayer r:embed="rId16">
                    <a14:imgEffect>
                      <a14:artisticGlowDiffused/>
                    </a14:imgEffect>
                  </a14:imgLayer>
                </a14:imgProps>
              </a:ext>
            </a:extLst>
          </a:blip>
          <a:srcRect l="12786" b="7046"/>
          <a:stretch/>
        </p:blipFill>
        <p:spPr>
          <a:xfrm>
            <a:off x="4686302" y="-28630"/>
            <a:ext cx="2183131" cy="1789832"/>
          </a:xfrm>
          <a:prstGeom prst="rect">
            <a:avLst/>
          </a:prstGeom>
        </p:spPr>
      </p:pic>
      <p:pic>
        <p:nvPicPr>
          <p:cNvPr id="13" name="図 12">
            <a:extLst>
              <a:ext uri="{FF2B5EF4-FFF2-40B4-BE49-F238E27FC236}">
                <a16:creationId xmlns:a16="http://schemas.microsoft.com/office/drawing/2014/main" id="{BB6C82F1-2FAD-319D-9F25-82B31E78C891}"/>
              </a:ext>
            </a:extLst>
          </p:cNvPr>
          <p:cNvPicPr>
            <a:picLocks noChangeAspect="1"/>
          </p:cNvPicPr>
          <p:nvPr userDrawn="1"/>
        </p:nvPicPr>
        <p:blipFill rotWithShape="1">
          <a:blip r:embed="rId15">
            <a:alphaModFix amt="50000"/>
            <a:extLst>
              <a:ext uri="{BEBA8EAE-BF5A-486C-A8C5-ECC9F3942E4B}">
                <a14:imgProps xmlns:a14="http://schemas.microsoft.com/office/drawing/2010/main">
                  <a14:imgLayer r:embed="rId16">
                    <a14:imgEffect>
                      <a14:artisticGlowDiffused/>
                    </a14:imgEffect>
                  </a14:imgLayer>
                </a14:imgProps>
              </a:ext>
            </a:extLst>
          </a:blip>
          <a:srcRect l="12786" b="7046"/>
          <a:stretch/>
        </p:blipFill>
        <p:spPr>
          <a:xfrm flipV="1">
            <a:off x="6709411" y="5417"/>
            <a:ext cx="2183131" cy="1789832"/>
          </a:xfrm>
          <a:prstGeom prst="rect">
            <a:avLst/>
          </a:prstGeom>
        </p:spPr>
      </p:pic>
      <p:pic>
        <p:nvPicPr>
          <p:cNvPr id="14" name="図 13">
            <a:extLst>
              <a:ext uri="{FF2B5EF4-FFF2-40B4-BE49-F238E27FC236}">
                <a16:creationId xmlns:a16="http://schemas.microsoft.com/office/drawing/2014/main" id="{F7AA0862-E410-C4A6-CA40-E7971762D787}"/>
              </a:ext>
            </a:extLst>
          </p:cNvPr>
          <p:cNvPicPr>
            <a:picLocks noChangeAspect="1"/>
          </p:cNvPicPr>
          <p:nvPr userDrawn="1"/>
        </p:nvPicPr>
        <p:blipFill rotWithShape="1">
          <a:blip r:embed="rId15">
            <a:alphaModFix amt="50000"/>
            <a:extLst>
              <a:ext uri="{BEBA8EAE-BF5A-486C-A8C5-ECC9F3942E4B}">
                <a14:imgProps xmlns:a14="http://schemas.microsoft.com/office/drawing/2010/main">
                  <a14:imgLayer r:embed="rId16">
                    <a14:imgEffect>
                      <a14:artisticGlowDiffused/>
                    </a14:imgEffect>
                  </a14:imgLayer>
                </a14:imgProps>
              </a:ext>
            </a:extLst>
          </a:blip>
          <a:srcRect l="12786" r="33942" b="7046"/>
          <a:stretch/>
        </p:blipFill>
        <p:spPr>
          <a:xfrm>
            <a:off x="8572502" y="-28630"/>
            <a:ext cx="1333498" cy="1789832"/>
          </a:xfrm>
          <a:prstGeom prst="rect">
            <a:avLst/>
          </a:prstGeom>
        </p:spPr>
      </p:pic>
      <p:pic>
        <p:nvPicPr>
          <p:cNvPr id="15" name="図 14">
            <a:extLst>
              <a:ext uri="{FF2B5EF4-FFF2-40B4-BE49-F238E27FC236}">
                <a16:creationId xmlns:a16="http://schemas.microsoft.com/office/drawing/2014/main" id="{02A9CA39-CC81-4328-F2C7-DD2AB1AAABC9}"/>
              </a:ext>
            </a:extLst>
          </p:cNvPr>
          <p:cNvPicPr>
            <a:picLocks noChangeAspect="1"/>
          </p:cNvPicPr>
          <p:nvPr userDrawn="1"/>
        </p:nvPicPr>
        <p:blipFill rotWithShape="1">
          <a:blip r:embed="rId15">
            <a:alphaModFix amt="50000"/>
            <a:extLst>
              <a:ext uri="{BEBA8EAE-BF5A-486C-A8C5-ECC9F3942E4B}">
                <a14:imgProps xmlns:a14="http://schemas.microsoft.com/office/drawing/2010/main">
                  <a14:imgLayer r:embed="rId16">
                    <a14:imgEffect>
                      <a14:artisticGlowDiffused/>
                    </a14:imgEffect>
                  </a14:imgLayer>
                </a14:imgProps>
              </a:ext>
            </a:extLst>
          </a:blip>
          <a:srcRect l="8676" b="7046"/>
          <a:stretch/>
        </p:blipFill>
        <p:spPr>
          <a:xfrm>
            <a:off x="0" y="4701779"/>
            <a:ext cx="2286001" cy="1789832"/>
          </a:xfrm>
          <a:prstGeom prst="rect">
            <a:avLst/>
          </a:prstGeom>
        </p:spPr>
      </p:pic>
      <p:pic>
        <p:nvPicPr>
          <p:cNvPr id="16" name="図 15">
            <a:extLst>
              <a:ext uri="{FF2B5EF4-FFF2-40B4-BE49-F238E27FC236}">
                <a16:creationId xmlns:a16="http://schemas.microsoft.com/office/drawing/2014/main" id="{2AEFB922-7BF6-0A89-4E15-4560BA882421}"/>
              </a:ext>
            </a:extLst>
          </p:cNvPr>
          <p:cNvPicPr>
            <a:picLocks noChangeAspect="1"/>
          </p:cNvPicPr>
          <p:nvPr userDrawn="1"/>
        </p:nvPicPr>
        <p:blipFill rotWithShape="1">
          <a:blip r:embed="rId15">
            <a:alphaModFix amt="50000"/>
            <a:extLst>
              <a:ext uri="{BEBA8EAE-BF5A-486C-A8C5-ECC9F3942E4B}">
                <a14:imgProps xmlns:a14="http://schemas.microsoft.com/office/drawing/2010/main">
                  <a14:imgLayer r:embed="rId16">
                    <a14:imgEffect>
                      <a14:artisticGlowDiffused/>
                    </a14:imgEffect>
                  </a14:imgLayer>
                </a14:imgProps>
              </a:ext>
            </a:extLst>
          </a:blip>
          <a:srcRect l="12786" b="7046"/>
          <a:stretch/>
        </p:blipFill>
        <p:spPr>
          <a:xfrm flipV="1">
            <a:off x="2286001" y="4707195"/>
            <a:ext cx="2183131" cy="1789832"/>
          </a:xfrm>
          <a:prstGeom prst="rect">
            <a:avLst/>
          </a:prstGeom>
        </p:spPr>
      </p:pic>
      <p:pic>
        <p:nvPicPr>
          <p:cNvPr id="17" name="図 16">
            <a:extLst>
              <a:ext uri="{FF2B5EF4-FFF2-40B4-BE49-F238E27FC236}">
                <a16:creationId xmlns:a16="http://schemas.microsoft.com/office/drawing/2014/main" id="{06F6ABF0-EAC4-C49F-7C50-13FA1D85BD37}"/>
              </a:ext>
            </a:extLst>
          </p:cNvPr>
          <p:cNvPicPr>
            <a:picLocks noChangeAspect="1"/>
          </p:cNvPicPr>
          <p:nvPr userDrawn="1"/>
        </p:nvPicPr>
        <p:blipFill rotWithShape="1">
          <a:blip r:embed="rId15">
            <a:alphaModFix amt="50000"/>
            <a:extLst>
              <a:ext uri="{BEBA8EAE-BF5A-486C-A8C5-ECC9F3942E4B}">
                <a14:imgProps xmlns:a14="http://schemas.microsoft.com/office/drawing/2010/main">
                  <a14:imgLayer r:embed="rId16">
                    <a14:imgEffect>
                      <a14:artisticGlowDiffused/>
                    </a14:imgEffect>
                  </a14:imgLayer>
                </a14:imgProps>
              </a:ext>
            </a:extLst>
          </a:blip>
          <a:srcRect l="12786" b="7046"/>
          <a:stretch/>
        </p:blipFill>
        <p:spPr>
          <a:xfrm>
            <a:off x="4469132" y="4673148"/>
            <a:ext cx="2183131" cy="1789832"/>
          </a:xfrm>
          <a:prstGeom prst="rect">
            <a:avLst/>
          </a:prstGeom>
        </p:spPr>
      </p:pic>
      <p:pic>
        <p:nvPicPr>
          <p:cNvPr id="18" name="図 17">
            <a:extLst>
              <a:ext uri="{FF2B5EF4-FFF2-40B4-BE49-F238E27FC236}">
                <a16:creationId xmlns:a16="http://schemas.microsoft.com/office/drawing/2014/main" id="{0BC97CF1-D985-0B5F-AD51-34CD0CFEA9D9}"/>
              </a:ext>
            </a:extLst>
          </p:cNvPr>
          <p:cNvPicPr>
            <a:picLocks noChangeAspect="1"/>
          </p:cNvPicPr>
          <p:nvPr userDrawn="1"/>
        </p:nvPicPr>
        <p:blipFill rotWithShape="1">
          <a:blip r:embed="rId15">
            <a:alphaModFix amt="50000"/>
            <a:extLst>
              <a:ext uri="{BEBA8EAE-BF5A-486C-A8C5-ECC9F3942E4B}">
                <a14:imgProps xmlns:a14="http://schemas.microsoft.com/office/drawing/2010/main">
                  <a14:imgLayer r:embed="rId16">
                    <a14:imgEffect>
                      <a14:artisticGlowDiffused/>
                    </a14:imgEffect>
                  </a14:imgLayer>
                </a14:imgProps>
              </a:ext>
            </a:extLst>
          </a:blip>
          <a:srcRect l="12786" b="7046"/>
          <a:stretch/>
        </p:blipFill>
        <p:spPr>
          <a:xfrm flipV="1">
            <a:off x="6492241" y="4707195"/>
            <a:ext cx="2183131" cy="1789832"/>
          </a:xfrm>
          <a:prstGeom prst="rect">
            <a:avLst/>
          </a:prstGeom>
        </p:spPr>
      </p:pic>
      <p:pic>
        <p:nvPicPr>
          <p:cNvPr id="19" name="図 18">
            <a:extLst>
              <a:ext uri="{FF2B5EF4-FFF2-40B4-BE49-F238E27FC236}">
                <a16:creationId xmlns:a16="http://schemas.microsoft.com/office/drawing/2014/main" id="{7356A153-1C30-B719-5AA8-543E1D83B3AD}"/>
              </a:ext>
            </a:extLst>
          </p:cNvPr>
          <p:cNvPicPr>
            <a:picLocks noChangeAspect="1"/>
          </p:cNvPicPr>
          <p:nvPr userDrawn="1"/>
        </p:nvPicPr>
        <p:blipFill rotWithShape="1">
          <a:blip r:embed="rId15">
            <a:alphaModFix amt="50000"/>
            <a:extLst>
              <a:ext uri="{BEBA8EAE-BF5A-486C-A8C5-ECC9F3942E4B}">
                <a14:imgProps xmlns:a14="http://schemas.microsoft.com/office/drawing/2010/main">
                  <a14:imgLayer r:embed="rId16">
                    <a14:imgEffect>
                      <a14:artisticGlowDiffused/>
                    </a14:imgEffect>
                  </a14:imgLayer>
                </a14:imgProps>
              </a:ext>
            </a:extLst>
          </a:blip>
          <a:srcRect l="12785" r="25267" b="7046"/>
          <a:stretch/>
        </p:blipFill>
        <p:spPr>
          <a:xfrm>
            <a:off x="8355332" y="4673148"/>
            <a:ext cx="1550668" cy="1789832"/>
          </a:xfrm>
          <a:prstGeom prst="rect">
            <a:avLst/>
          </a:prstGeom>
        </p:spPr>
      </p:pic>
    </p:spTree>
    <p:extLst>
      <p:ext uri="{BB962C8B-B14F-4D97-AF65-F5344CB8AC3E}">
        <p14:creationId xmlns:p14="http://schemas.microsoft.com/office/powerpoint/2010/main" val="165800112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651" r:id="rId13"/>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2C73F3-CFEE-495B-888F-63E623D6CFF4}" type="datetimeFigureOut">
              <a:rPr kumimoji="1" lang="ja-JP" altLang="en-US" smtClean="0"/>
              <a:t>2024/2/16</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D58A1B-3EE0-44C5-9C94-1A98C1DF29B4}" type="slidenum">
              <a:rPr kumimoji="1" lang="ja-JP" altLang="en-US" smtClean="0"/>
              <a:t>‹#›</a:t>
            </a:fld>
            <a:endParaRPr kumimoji="1" lang="ja-JP" altLang="en-US"/>
          </a:p>
        </p:txBody>
      </p:sp>
      <p:pic>
        <p:nvPicPr>
          <p:cNvPr id="7" name="図 6">
            <a:extLst>
              <a:ext uri="{FF2B5EF4-FFF2-40B4-BE49-F238E27FC236}">
                <a16:creationId xmlns:a16="http://schemas.microsoft.com/office/drawing/2014/main" id="{593F6257-8ABE-E679-8AA8-39EC18F42A1E}"/>
              </a:ext>
            </a:extLst>
          </p:cNvPr>
          <p:cNvPicPr>
            <a:picLocks noChangeAspect="1"/>
          </p:cNvPicPr>
          <p:nvPr userDrawn="1"/>
        </p:nvPicPr>
        <p:blipFill rotWithShape="1">
          <a:blip r:embed="rId14">
            <a:alphaModFix amt="50000"/>
            <a:extLst>
              <a:ext uri="{BEBA8EAE-BF5A-486C-A8C5-ECC9F3942E4B}">
                <a14:imgProps xmlns:a14="http://schemas.microsoft.com/office/drawing/2010/main">
                  <a14:imgLayer r:embed="rId15">
                    <a14:imgEffect>
                      <a14:artisticGlowDiffused/>
                    </a14:imgEffect>
                  </a14:imgLayer>
                </a14:imgProps>
              </a:ext>
            </a:extLst>
          </a:blip>
          <a:srcRect b="7046"/>
          <a:stretch/>
        </p:blipFill>
        <p:spPr>
          <a:xfrm>
            <a:off x="-1" y="1"/>
            <a:ext cx="3822193" cy="2732967"/>
          </a:xfrm>
          <a:prstGeom prst="rect">
            <a:avLst/>
          </a:prstGeom>
        </p:spPr>
      </p:pic>
      <p:pic>
        <p:nvPicPr>
          <p:cNvPr id="8" name="図 7">
            <a:extLst>
              <a:ext uri="{FF2B5EF4-FFF2-40B4-BE49-F238E27FC236}">
                <a16:creationId xmlns:a16="http://schemas.microsoft.com/office/drawing/2014/main" id="{380C4390-8020-E3BD-4EFF-5875E4BE93D5}"/>
              </a:ext>
            </a:extLst>
          </p:cNvPr>
          <p:cNvPicPr>
            <a:picLocks noChangeAspect="1"/>
          </p:cNvPicPr>
          <p:nvPr userDrawn="1"/>
        </p:nvPicPr>
        <p:blipFill rotWithShape="1">
          <a:blip r:embed="rId14">
            <a:alphaModFix amt="50000"/>
            <a:extLst>
              <a:ext uri="{BEBA8EAE-BF5A-486C-A8C5-ECC9F3942E4B}">
                <a14:imgProps xmlns:a14="http://schemas.microsoft.com/office/drawing/2010/main">
                  <a14:imgLayer r:embed="rId15">
                    <a14:imgEffect>
                      <a14:artisticGlowDiffused/>
                    </a14:imgEffect>
                  </a14:imgLayer>
                </a14:imgProps>
              </a:ext>
            </a:extLst>
          </a:blip>
          <a:srcRect t="7318" b="5731"/>
          <a:stretch/>
        </p:blipFill>
        <p:spPr>
          <a:xfrm>
            <a:off x="-1" y="2732968"/>
            <a:ext cx="3822193" cy="2556485"/>
          </a:xfrm>
          <a:prstGeom prst="rect">
            <a:avLst/>
          </a:prstGeom>
        </p:spPr>
      </p:pic>
      <p:pic>
        <p:nvPicPr>
          <p:cNvPr id="9" name="図 8">
            <a:extLst>
              <a:ext uri="{FF2B5EF4-FFF2-40B4-BE49-F238E27FC236}">
                <a16:creationId xmlns:a16="http://schemas.microsoft.com/office/drawing/2014/main" id="{968C4811-C2E8-A13C-AB8B-677B4D01C808}"/>
              </a:ext>
            </a:extLst>
          </p:cNvPr>
          <p:cNvPicPr>
            <a:picLocks noChangeAspect="1"/>
          </p:cNvPicPr>
          <p:nvPr userDrawn="1"/>
        </p:nvPicPr>
        <p:blipFill rotWithShape="1">
          <a:blip r:embed="rId14">
            <a:alphaModFix amt="50000"/>
            <a:extLst>
              <a:ext uri="{BEBA8EAE-BF5A-486C-A8C5-ECC9F3942E4B}">
                <a14:imgProps xmlns:a14="http://schemas.microsoft.com/office/drawing/2010/main">
                  <a14:imgLayer r:embed="rId15">
                    <a14:imgEffect>
                      <a14:artisticGlowDiffused/>
                    </a14:imgEffect>
                  </a14:imgLayer>
                </a14:imgProps>
              </a:ext>
            </a:extLst>
          </a:blip>
          <a:srcRect t="7318" b="35488"/>
          <a:stretch/>
        </p:blipFill>
        <p:spPr>
          <a:xfrm>
            <a:off x="0" y="5176422"/>
            <a:ext cx="3822193" cy="1681579"/>
          </a:xfrm>
          <a:prstGeom prst="rect">
            <a:avLst/>
          </a:prstGeom>
        </p:spPr>
      </p:pic>
      <p:sp>
        <p:nvSpPr>
          <p:cNvPr id="10" name="二等辺三角形 9">
            <a:extLst>
              <a:ext uri="{FF2B5EF4-FFF2-40B4-BE49-F238E27FC236}">
                <a16:creationId xmlns:a16="http://schemas.microsoft.com/office/drawing/2014/main" id="{0581933A-2DE7-C238-5B82-985AB0AE2EEE}"/>
              </a:ext>
            </a:extLst>
          </p:cNvPr>
          <p:cNvSpPr/>
          <p:nvPr userDrawn="1"/>
        </p:nvSpPr>
        <p:spPr>
          <a:xfrm>
            <a:off x="9438323" y="6356350"/>
            <a:ext cx="467677" cy="501649"/>
          </a:xfrm>
          <a:prstGeom prst="triangle">
            <a:avLst>
              <a:gd name="adj" fmla="val 95120"/>
            </a:avLst>
          </a:prstGeom>
          <a:solidFill>
            <a:srgbClr val="F78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スライド番号プレースホルダー 5">
            <a:extLst>
              <a:ext uri="{FF2B5EF4-FFF2-40B4-BE49-F238E27FC236}">
                <a16:creationId xmlns:a16="http://schemas.microsoft.com/office/drawing/2014/main" id="{025744F6-ED24-79B7-DB55-055E14F26E8A}"/>
              </a:ext>
            </a:extLst>
          </p:cNvPr>
          <p:cNvSpPr txBox="1">
            <a:spLocks/>
          </p:cNvSpPr>
          <p:nvPr userDrawn="1"/>
        </p:nvSpPr>
        <p:spPr>
          <a:xfrm>
            <a:off x="9438323" y="6538913"/>
            <a:ext cx="467677" cy="365125"/>
          </a:xfrm>
          <a:prstGeom prst="rect">
            <a:avLst/>
          </a:prstGeom>
        </p:spPr>
        <p:txBody>
          <a:bodyPr vert="horz" lIns="74295" tIns="37148" rIns="74295" bIns="37148"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01D58A1B-3EE0-44C5-9C94-1A98C1DF29B4}" type="slidenum">
              <a:rPr lang="ja-JP" altLang="en-US" sz="1400" b="1" smtClean="0">
                <a:solidFill>
                  <a:schemeClr val="bg1"/>
                </a:solidFill>
                <a:latin typeface="Arial Black" panose="020B0A04020102020204" pitchFamily="34" charset="0"/>
              </a:rPr>
              <a:pPr/>
              <a:t>‹#›</a:t>
            </a:fld>
            <a:endParaRPr lang="ja-JP" altLang="en-US" sz="1400" b="1"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3240474089"/>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2C73F3-CFEE-495B-888F-63E623D6CFF4}" type="datetimeFigureOut">
              <a:rPr kumimoji="1" lang="ja-JP" altLang="en-US" smtClean="0"/>
              <a:t>2024/2/16</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D58A1B-3EE0-44C5-9C94-1A98C1DF29B4}" type="slidenum">
              <a:rPr kumimoji="1" lang="ja-JP" altLang="en-US" smtClean="0"/>
              <a:t>‹#›</a:t>
            </a:fld>
            <a:endParaRPr kumimoji="1" lang="ja-JP" altLang="en-US"/>
          </a:p>
        </p:txBody>
      </p:sp>
      <p:sp>
        <p:nvSpPr>
          <p:cNvPr id="7" name="二等辺三角形 6">
            <a:extLst>
              <a:ext uri="{FF2B5EF4-FFF2-40B4-BE49-F238E27FC236}">
                <a16:creationId xmlns:a16="http://schemas.microsoft.com/office/drawing/2014/main" id="{F896D6C9-1E8A-DA6E-E6BE-DD3B1684BB88}"/>
              </a:ext>
            </a:extLst>
          </p:cNvPr>
          <p:cNvSpPr/>
          <p:nvPr userDrawn="1"/>
        </p:nvSpPr>
        <p:spPr>
          <a:xfrm rot="5400000">
            <a:off x="6006780" y="264137"/>
            <a:ext cx="365125" cy="194310"/>
          </a:xfrm>
          <a:prstGeom prst="triangle">
            <a:avLst/>
          </a:prstGeom>
          <a:solidFill>
            <a:schemeClr val="bg1"/>
          </a:solidFill>
          <a:ln w="3175">
            <a:solidFill>
              <a:srgbClr val="F78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sp>
        <p:nvSpPr>
          <p:cNvPr id="8" name="正方形/長方形 7">
            <a:extLst>
              <a:ext uri="{FF2B5EF4-FFF2-40B4-BE49-F238E27FC236}">
                <a16:creationId xmlns:a16="http://schemas.microsoft.com/office/drawing/2014/main" id="{A4CE3B21-8179-E3F5-F84C-9841E3DE26C3}"/>
              </a:ext>
            </a:extLst>
          </p:cNvPr>
          <p:cNvSpPr/>
          <p:nvPr userDrawn="1"/>
        </p:nvSpPr>
        <p:spPr>
          <a:xfrm>
            <a:off x="0" y="178730"/>
            <a:ext cx="6092188" cy="365125"/>
          </a:xfrm>
          <a:prstGeom prst="rect">
            <a:avLst/>
          </a:prstGeom>
          <a:solidFill>
            <a:srgbClr val="F9A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sp>
        <p:nvSpPr>
          <p:cNvPr id="9" name="四角形: 角を丸くする 8">
            <a:extLst>
              <a:ext uri="{FF2B5EF4-FFF2-40B4-BE49-F238E27FC236}">
                <a16:creationId xmlns:a16="http://schemas.microsoft.com/office/drawing/2014/main" id="{426A077C-904B-1789-41F9-C03D56F1A59D}"/>
              </a:ext>
            </a:extLst>
          </p:cNvPr>
          <p:cNvSpPr/>
          <p:nvPr userDrawn="1"/>
        </p:nvSpPr>
        <p:spPr>
          <a:xfrm>
            <a:off x="6229642" y="324143"/>
            <a:ext cx="113709" cy="90194"/>
          </a:xfrm>
          <a:prstGeom prst="roundRect">
            <a:avLst/>
          </a:prstGeom>
          <a:solidFill>
            <a:srgbClr val="F78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sp>
        <p:nvSpPr>
          <p:cNvPr id="10" name="四角形: 角を丸くする 9">
            <a:extLst>
              <a:ext uri="{FF2B5EF4-FFF2-40B4-BE49-F238E27FC236}">
                <a16:creationId xmlns:a16="http://schemas.microsoft.com/office/drawing/2014/main" id="{51BE6BFF-688A-805E-6457-ADC6DDCB9405}"/>
              </a:ext>
            </a:extLst>
          </p:cNvPr>
          <p:cNvSpPr/>
          <p:nvPr userDrawn="1"/>
        </p:nvSpPr>
        <p:spPr>
          <a:xfrm>
            <a:off x="1348740" y="956033"/>
            <a:ext cx="8557261" cy="216000"/>
          </a:xfrm>
          <a:prstGeom prst="roundRect">
            <a:avLst/>
          </a:prstGeom>
          <a:solidFill>
            <a:srgbClr val="F7834F">
              <a:alpha val="36000"/>
            </a:srgbClr>
          </a:solidFill>
          <a:ln w="12700">
            <a:solidFill>
              <a:srgbClr val="F7834F"/>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kumimoji="1" lang="ja-JP" altLang="en-US" sz="1625"/>
          </a:p>
        </p:txBody>
      </p:sp>
    </p:spTree>
    <p:extLst>
      <p:ext uri="{BB962C8B-B14F-4D97-AF65-F5344CB8AC3E}">
        <p14:creationId xmlns:p14="http://schemas.microsoft.com/office/powerpoint/2010/main" val="1950603426"/>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日付プレースホルダー 3">
            <a:extLst>
              <a:ext uri="{FF2B5EF4-FFF2-40B4-BE49-F238E27FC236}">
                <a16:creationId xmlns:a16="http://schemas.microsoft.com/office/drawing/2014/main" id="{2BE63F0E-C138-8C35-FFE8-7C777B73C774}"/>
              </a:ext>
            </a:extLst>
          </p:cNvPr>
          <p:cNvSpPr>
            <a:spLocks noGrp="1"/>
          </p:cNvSpPr>
          <p:nvPr>
            <p:ph type="dt" sz="half" idx="2"/>
          </p:nvPr>
        </p:nvSpPr>
        <p:spPr>
          <a:xfrm>
            <a:off x="681038" y="6356350"/>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3E38AC-9853-4882-A77B-45B7584463E5}" type="datetimeFigureOut">
              <a:rPr kumimoji="1" lang="ja-JP" altLang="en-US" smtClean="0"/>
              <a:t>2024/2/16</a:t>
            </a:fld>
            <a:endParaRPr kumimoji="1" lang="ja-JP" altLang="en-US"/>
          </a:p>
        </p:txBody>
      </p:sp>
      <p:sp>
        <p:nvSpPr>
          <p:cNvPr id="5" name="フッター プレースホルダー 4">
            <a:extLst>
              <a:ext uri="{FF2B5EF4-FFF2-40B4-BE49-F238E27FC236}">
                <a16:creationId xmlns:a16="http://schemas.microsoft.com/office/drawing/2014/main" id="{3E22632F-368F-2629-7262-66CC73765C54}"/>
              </a:ext>
            </a:extLst>
          </p:cNvPr>
          <p:cNvSpPr>
            <a:spLocks noGrp="1"/>
          </p:cNvSpPr>
          <p:nvPr>
            <p:ph type="ftr" sz="quarter" idx="3"/>
          </p:nvPr>
        </p:nvSpPr>
        <p:spPr>
          <a:xfrm>
            <a:off x="3281363" y="6356350"/>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E5B864A2-34F4-4F1A-BC04-DB28B9C29914}"/>
              </a:ext>
            </a:extLst>
          </p:cNvPr>
          <p:cNvSpPr>
            <a:spLocks noGrp="1"/>
          </p:cNvSpPr>
          <p:nvPr>
            <p:ph type="sldNum" sz="quarter" idx="4"/>
          </p:nvPr>
        </p:nvSpPr>
        <p:spPr>
          <a:xfrm>
            <a:off x="6996113" y="6356350"/>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350C5A-368E-46D7-8FDA-170E2DB05068}" type="slidenum">
              <a:rPr kumimoji="1" lang="ja-JP" altLang="en-US" smtClean="0"/>
              <a:t>‹#›</a:t>
            </a:fld>
            <a:endParaRPr kumimoji="1" lang="ja-JP" altLang="en-US"/>
          </a:p>
        </p:txBody>
      </p:sp>
    </p:spTree>
    <p:extLst>
      <p:ext uri="{BB962C8B-B14F-4D97-AF65-F5344CB8AC3E}">
        <p14:creationId xmlns:p14="http://schemas.microsoft.com/office/powerpoint/2010/main" val="344713315"/>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0.xml"/><Relationship Id="rId7" Type="http://schemas.openxmlformats.org/officeDocument/2006/relationships/image" Target="../media/image2.png"/><Relationship Id="rId2" Type="http://schemas.openxmlformats.org/officeDocument/2006/relationships/audio" Target="../media/media11.m4a"/><Relationship Id="rId1" Type="http://schemas.microsoft.com/office/2007/relationships/media" Target="../media/media11.m4a"/><Relationship Id="rId6" Type="http://schemas.microsoft.com/office/2007/relationships/hdphoto" Target="../media/hdphoto5.wdp"/><Relationship Id="rId5" Type="http://schemas.openxmlformats.org/officeDocument/2006/relationships/image" Target="../media/image1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60.xml"/><Relationship Id="rId7" Type="http://schemas.openxmlformats.org/officeDocument/2006/relationships/image" Target="../media/image15.png"/><Relationship Id="rId12" Type="http://schemas.openxmlformats.org/officeDocument/2006/relationships/image" Target="../media/image2.png"/><Relationship Id="rId2" Type="http://schemas.openxmlformats.org/officeDocument/2006/relationships/audio" Target="../media/media12.m4a"/><Relationship Id="rId1" Type="http://schemas.microsoft.com/office/2007/relationships/media" Target="../media/media12.m4a"/><Relationship Id="rId6" Type="http://schemas.microsoft.com/office/2007/relationships/hdphoto" Target="../media/hdphoto6.wdp"/><Relationship Id="rId11" Type="http://schemas.microsoft.com/office/2007/relationships/hdphoto" Target="../media/hdphoto8.wdp"/><Relationship Id="rId5" Type="http://schemas.openxmlformats.org/officeDocument/2006/relationships/image" Target="../media/image17.png"/><Relationship Id="rId10" Type="http://schemas.openxmlformats.org/officeDocument/2006/relationships/image" Target="../media/image19.png"/><Relationship Id="rId4" Type="http://schemas.openxmlformats.org/officeDocument/2006/relationships/notesSlide" Target="../notesSlides/notesSlide12.xml"/><Relationship Id="rId9" Type="http://schemas.microsoft.com/office/2007/relationships/hdphoto" Target="../media/hdphoto7.wdp"/></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60.xml"/><Relationship Id="rId7" Type="http://schemas.openxmlformats.org/officeDocument/2006/relationships/image" Target="../media/image20.png"/><Relationship Id="rId2" Type="http://schemas.openxmlformats.org/officeDocument/2006/relationships/audio" Target="../media/media14.m4a"/><Relationship Id="rId1" Type="http://schemas.microsoft.com/office/2007/relationships/media" Target="../media/media14.m4a"/><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0.xml"/><Relationship Id="rId7" Type="http://schemas.openxmlformats.org/officeDocument/2006/relationships/image" Target="../media/image2.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1.png"/><Relationship Id="rId5" Type="http://schemas.openxmlformats.org/officeDocument/2006/relationships/image" Target="../media/image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0.xml"/><Relationship Id="rId7" Type="http://schemas.openxmlformats.org/officeDocument/2006/relationships/image" Target="../media/image2.png"/><Relationship Id="rId2" Type="http://schemas.openxmlformats.org/officeDocument/2006/relationships/audio" Target="../media/media20.m4a"/><Relationship Id="rId1" Type="http://schemas.microsoft.com/office/2007/relationships/media" Target="../media/media20.m4a"/><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0.xml"/><Relationship Id="rId7" Type="http://schemas.openxmlformats.org/officeDocument/2006/relationships/image" Target="../media/image2.png"/><Relationship Id="rId2" Type="http://schemas.openxmlformats.org/officeDocument/2006/relationships/audio" Target="../media/media21.m4a"/><Relationship Id="rId1" Type="http://schemas.microsoft.com/office/2007/relationships/media" Target="../media/media21.m4a"/><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png"/><Relationship Id="rId5" Type="http://schemas.openxmlformats.org/officeDocument/2006/relationships/image" Target="../media/image2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0.xml"/><Relationship Id="rId7" Type="http://schemas.openxmlformats.org/officeDocument/2006/relationships/image" Target="../media/image2.png"/><Relationship Id="rId2" Type="http://schemas.openxmlformats.org/officeDocument/2006/relationships/audio" Target="../media/media25.m4a"/><Relationship Id="rId1" Type="http://schemas.microsoft.com/office/2007/relationships/media" Target="../media/media25.m4a"/><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0.xml"/><Relationship Id="rId7" Type="http://schemas.openxmlformats.org/officeDocument/2006/relationships/image" Target="../media/image2.png"/><Relationship Id="rId2" Type="http://schemas.openxmlformats.org/officeDocument/2006/relationships/audio" Target="../media/media26.m4a"/><Relationship Id="rId1" Type="http://schemas.microsoft.com/office/2007/relationships/media" Target="../media/media26.m4a"/><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2.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0.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0.xml"/><Relationship Id="rId7" Type="http://schemas.openxmlformats.org/officeDocument/2006/relationships/image" Target="../media/image2.png"/><Relationship Id="rId2" Type="http://schemas.openxmlformats.org/officeDocument/2006/relationships/audio" Target="../media/media30.m4a"/><Relationship Id="rId1" Type="http://schemas.microsoft.com/office/2007/relationships/media" Target="../media/media30.m4a"/><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2.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2.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2.png"/><Relationship Id="rId5" Type="http://schemas.openxmlformats.org/officeDocument/2006/relationships/image" Target="../media/image23.emf"/><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2.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60.xml"/><Relationship Id="rId7" Type="http://schemas.openxmlformats.org/officeDocument/2006/relationships/image" Target="../media/image2.png"/><Relationship Id="rId2" Type="http://schemas.openxmlformats.org/officeDocument/2006/relationships/audio" Target="../media/media35.m4a"/><Relationship Id="rId1" Type="http://schemas.microsoft.com/office/2007/relationships/media" Target="../media/media35.m4a"/><Relationship Id="rId6" Type="http://schemas.microsoft.com/office/2007/relationships/hdphoto" Target="../media/hdphoto9.wdp"/><Relationship Id="rId5" Type="http://schemas.openxmlformats.org/officeDocument/2006/relationships/image" Target="../media/image24.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2.png"/><Relationship Id="rId5" Type="http://schemas.openxmlformats.org/officeDocument/2006/relationships/image" Target="../media/image25.emf"/><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2.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2.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60.xml"/><Relationship Id="rId7" Type="http://schemas.openxmlformats.org/officeDocument/2006/relationships/image" Target="../media/image2.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60.xml"/><Relationship Id="rId7" Type="http://schemas.openxmlformats.org/officeDocument/2006/relationships/image" Target="../media/image2.png"/><Relationship Id="rId2" Type="http://schemas.openxmlformats.org/officeDocument/2006/relationships/audio" Target="../media/media40.m4a"/><Relationship Id="rId1" Type="http://schemas.microsoft.com/office/2007/relationships/media" Target="../media/media40.m4a"/><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2.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2.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2.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slideLayout" Target="../slideLayouts/slideLayout72.xml"/><Relationship Id="rId7" Type="http://schemas.openxmlformats.org/officeDocument/2006/relationships/image" Target="../media/image28.png"/><Relationship Id="rId2" Type="http://schemas.openxmlformats.org/officeDocument/2006/relationships/audio" Target="../media/media44.m4a"/><Relationship Id="rId1" Type="http://schemas.microsoft.com/office/2007/relationships/media" Target="../media/media44.m4a"/><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notesSlide" Target="../notesSlides/notesSlide44.xml"/><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0.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microsoft.com/office/2007/relationships/hdphoto" Target="../media/hdphoto3.wdp"/><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60.xml"/><Relationship Id="rId7" Type="http://schemas.openxmlformats.org/officeDocument/2006/relationships/image" Target="../media/image8.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11" Type="http://schemas.openxmlformats.org/officeDocument/2006/relationships/image" Target="../media/image2.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notesSlide" Target="../notesSlides/notesSlide6.xml"/><Relationship Id="rId9"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0.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60.xml"/><Relationship Id="rId7" Type="http://schemas.openxmlformats.org/officeDocument/2006/relationships/image" Target="../media/image1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2.png"/><Relationship Id="rId4" Type="http://schemas.openxmlformats.org/officeDocument/2006/relationships/notesSlide" Target="../notesSlides/notesSlide9.xml"/><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690533B-8790-289C-F87C-C6380E05960A}"/>
              </a:ext>
            </a:extLst>
          </p:cNvPr>
          <p:cNvSpPr txBox="1"/>
          <p:nvPr/>
        </p:nvSpPr>
        <p:spPr>
          <a:xfrm>
            <a:off x="1463724" y="2298581"/>
            <a:ext cx="6326684" cy="1673663"/>
          </a:xfrm>
          <a:prstGeom prst="rect">
            <a:avLst/>
          </a:prstGeom>
          <a:noFill/>
        </p:spPr>
        <p:txBody>
          <a:bodyPr wrap="square" rtlCol="0">
            <a:spAutoFit/>
          </a:bodyPr>
          <a:lstStyle/>
          <a:p>
            <a:pPr algn="ctr">
              <a:lnSpc>
                <a:spcPct val="150000"/>
              </a:lnSpc>
            </a:pPr>
            <a:r>
              <a:rPr lang="ja-JP" altLang="en-US" sz="3600" b="1" dirty="0"/>
              <a:t>令和５年度集団指導</a:t>
            </a:r>
            <a:endParaRPr lang="en-US" altLang="ja-JP" sz="3600" b="1" dirty="0"/>
          </a:p>
          <a:p>
            <a:pPr algn="ctr">
              <a:lnSpc>
                <a:spcPct val="150000"/>
              </a:lnSpc>
            </a:pPr>
            <a:r>
              <a:rPr lang="ja-JP" altLang="en-US" sz="2800" b="1" dirty="0"/>
              <a:t>居宅介護支援事業</a:t>
            </a:r>
            <a:r>
              <a:rPr lang="ja-JP" altLang="en-US" sz="3600" b="1" dirty="0"/>
              <a:t>　</a:t>
            </a:r>
          </a:p>
        </p:txBody>
      </p:sp>
      <p:sp>
        <p:nvSpPr>
          <p:cNvPr id="4" name="テキスト ボックス 3">
            <a:extLst>
              <a:ext uri="{FF2B5EF4-FFF2-40B4-BE49-F238E27FC236}">
                <a16:creationId xmlns:a16="http://schemas.microsoft.com/office/drawing/2014/main" id="{55D4374B-7086-F17E-450C-B2B6442EF062}"/>
              </a:ext>
            </a:extLst>
          </p:cNvPr>
          <p:cNvSpPr txBox="1"/>
          <p:nvPr/>
        </p:nvSpPr>
        <p:spPr>
          <a:xfrm>
            <a:off x="6268641" y="5611415"/>
            <a:ext cx="3552230" cy="317459"/>
          </a:xfrm>
          <a:prstGeom prst="rect">
            <a:avLst/>
          </a:prstGeom>
          <a:noFill/>
        </p:spPr>
        <p:txBody>
          <a:bodyPr wrap="square" rtlCol="0">
            <a:spAutoFit/>
          </a:bodyPr>
          <a:lstStyle/>
          <a:p>
            <a:pPr algn="ctr"/>
            <a:r>
              <a:rPr lang="ja-JP" altLang="en-US" sz="1463" dirty="0">
                <a:solidFill>
                  <a:schemeClr val="bg1">
                    <a:lumMod val="50000"/>
                  </a:schemeClr>
                </a:solidFill>
              </a:rPr>
              <a:t>台東区福祉部福祉課指導検査係</a:t>
            </a:r>
          </a:p>
        </p:txBody>
      </p:sp>
      <p:pic>
        <p:nvPicPr>
          <p:cNvPr id="5" name="録音したサウンド">
            <a:hlinkClick r:id="" action="ppaction://media"/>
            <a:extLst>
              <a:ext uri="{FF2B5EF4-FFF2-40B4-BE49-F238E27FC236}">
                <a16:creationId xmlns:a16="http://schemas.microsoft.com/office/drawing/2014/main" id="{5B44A93C-4E8C-6D04-3D14-61560ADE25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48200" y="3124200"/>
            <a:ext cx="609600" cy="609600"/>
          </a:xfrm>
          <a:prstGeom prst="rect">
            <a:avLst/>
          </a:prstGeom>
        </p:spPr>
      </p:pic>
    </p:spTree>
    <p:extLst>
      <p:ext uri="{BB962C8B-B14F-4D97-AF65-F5344CB8AC3E}">
        <p14:creationId xmlns:p14="http://schemas.microsoft.com/office/powerpoint/2010/main" val="3025962316"/>
      </p:ext>
    </p:extLst>
  </p:cSld>
  <p:clrMapOvr>
    <a:masterClrMapping/>
  </p:clrMapOvr>
  <mc:AlternateContent xmlns:mc="http://schemas.openxmlformats.org/markup-compatibility/2006" xmlns:p14="http://schemas.microsoft.com/office/powerpoint/2010/main">
    <mc:Choice Requires="p14">
      <p:transition spd="slow" p14:dur="2000" advTm="2471"/>
    </mc:Choice>
    <mc:Fallback xmlns="">
      <p:transition spd="slow" advTm="2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0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字幕 8">
            <a:extLst>
              <a:ext uri="{FF2B5EF4-FFF2-40B4-BE49-F238E27FC236}">
                <a16:creationId xmlns:a16="http://schemas.microsoft.com/office/drawing/2014/main" id="{67E023EB-4063-DE46-3958-518B9ECBDAE0}"/>
              </a:ext>
            </a:extLst>
          </p:cNvPr>
          <p:cNvSpPr>
            <a:spLocks noGrp="1"/>
          </p:cNvSpPr>
          <p:nvPr>
            <p:ph type="subTitle" idx="1"/>
          </p:nvPr>
        </p:nvSpPr>
        <p:spPr>
          <a:xfrm>
            <a:off x="4189554" y="729261"/>
            <a:ext cx="5723074" cy="625614"/>
          </a:xfrm>
        </p:spPr>
        <p:txBody>
          <a:bodyPr>
            <a:normAutofit/>
          </a:bodyPr>
          <a:lstStyle/>
          <a:p>
            <a:r>
              <a:rPr lang="ja-JP" altLang="en-US" sz="1950" b="1" dirty="0">
                <a:latin typeface="游ゴシック" panose="020B0400000000000000" pitchFamily="50" charset="-128"/>
                <a:ea typeface="游ゴシック" panose="020B0400000000000000" pitchFamily="50" charset="-128"/>
              </a:rPr>
              <a:t>対策を検討する委員会を定期的に開催すること</a:t>
            </a:r>
            <a:endParaRPr lang="en-US" altLang="ja-JP" sz="1950" b="1" dirty="0">
              <a:latin typeface="游ゴシック" panose="020B0400000000000000" pitchFamily="50" charset="-128"/>
              <a:ea typeface="游ゴシック" panose="020B0400000000000000" pitchFamily="50" charset="-128"/>
            </a:endParaRPr>
          </a:p>
        </p:txBody>
      </p:sp>
      <p:sp>
        <p:nvSpPr>
          <p:cNvPr id="3" name="楕円 2">
            <a:extLst>
              <a:ext uri="{FF2B5EF4-FFF2-40B4-BE49-F238E27FC236}">
                <a16:creationId xmlns:a16="http://schemas.microsoft.com/office/drawing/2014/main" id="{93804B16-C522-5EA3-D33C-07A16E11D71B}"/>
              </a:ext>
            </a:extLst>
          </p:cNvPr>
          <p:cNvSpPr/>
          <p:nvPr/>
        </p:nvSpPr>
        <p:spPr>
          <a:xfrm>
            <a:off x="4084870" y="742835"/>
            <a:ext cx="290215" cy="290215"/>
          </a:xfrm>
          <a:prstGeom prst="ellipse">
            <a:avLst/>
          </a:prstGeom>
          <a:solidFill>
            <a:srgbClr val="F9A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63" dirty="0">
                <a:solidFill>
                  <a:schemeClr val="tx1">
                    <a:lumMod val="95000"/>
                    <a:lumOff val="5000"/>
                  </a:schemeClr>
                </a:solidFill>
              </a:rPr>
              <a:t>２</a:t>
            </a:r>
          </a:p>
        </p:txBody>
      </p:sp>
      <p:sp>
        <p:nvSpPr>
          <p:cNvPr id="12" name="タイトル 3">
            <a:extLst>
              <a:ext uri="{FF2B5EF4-FFF2-40B4-BE49-F238E27FC236}">
                <a16:creationId xmlns:a16="http://schemas.microsoft.com/office/drawing/2014/main" id="{08D017F6-204E-9493-7A92-F144B756DB0D}"/>
              </a:ext>
            </a:extLst>
          </p:cNvPr>
          <p:cNvSpPr txBox="1">
            <a:spLocks/>
          </p:cNvSpPr>
          <p:nvPr/>
        </p:nvSpPr>
        <p:spPr>
          <a:xfrm>
            <a:off x="0" y="165098"/>
            <a:ext cx="5418699" cy="4778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a:solidFill>
                  <a:schemeClr val="bg1"/>
                </a:solidFill>
                <a:latin typeface="+mn-ea"/>
                <a:ea typeface="+mn-ea"/>
              </a:rPr>
              <a:t>２．虐待の防止に係る対策</a:t>
            </a:r>
          </a:p>
        </p:txBody>
      </p:sp>
      <p:sp>
        <p:nvSpPr>
          <p:cNvPr id="13" name="テキスト ボックス 12">
            <a:extLst>
              <a:ext uri="{FF2B5EF4-FFF2-40B4-BE49-F238E27FC236}">
                <a16:creationId xmlns:a16="http://schemas.microsoft.com/office/drawing/2014/main" id="{22306C31-318A-A32A-C287-EE12545AFFD0}"/>
              </a:ext>
            </a:extLst>
          </p:cNvPr>
          <p:cNvSpPr txBox="1"/>
          <p:nvPr/>
        </p:nvSpPr>
        <p:spPr>
          <a:xfrm>
            <a:off x="447559" y="1934982"/>
            <a:ext cx="8967972" cy="3416320"/>
          </a:xfrm>
          <a:prstGeom prst="rect">
            <a:avLst/>
          </a:prstGeom>
          <a:noFill/>
        </p:spPr>
        <p:txBody>
          <a:bodyPr wrap="square" rtlCol="0">
            <a:spAutoFit/>
          </a:bodyPr>
          <a:lstStyle/>
          <a:p>
            <a:pPr marL="278606" indent="-278606">
              <a:lnSpc>
                <a:spcPct val="150000"/>
              </a:lnSpc>
              <a:buFont typeface="Wingdings" panose="05000000000000000000" pitchFamily="2" charset="2"/>
              <a:buChar char="u"/>
            </a:pPr>
            <a:r>
              <a:rPr lang="ja-JP" altLang="en-US" sz="1800" dirty="0">
                <a:latin typeface="游ゴシック" panose="020B0400000000000000" pitchFamily="50" charset="-128"/>
                <a:ea typeface="游ゴシック" panose="020B0400000000000000" pitchFamily="50" charset="-128"/>
              </a:rPr>
              <a:t>虐待防止検討委員会その他</a:t>
            </a:r>
            <a:r>
              <a:rPr lang="ja-JP" altLang="en-US" sz="1800" b="1" dirty="0">
                <a:latin typeface="游ゴシック" panose="020B0400000000000000" pitchFamily="50" charset="-128"/>
                <a:ea typeface="游ゴシック" panose="020B0400000000000000" pitchFamily="50" charset="-128"/>
              </a:rPr>
              <a:t>事業所内の組織</a:t>
            </a:r>
            <a:r>
              <a:rPr lang="ja-JP" altLang="en-US" sz="1800" dirty="0">
                <a:latin typeface="游ゴシック" panose="020B0400000000000000" pitchFamily="50" charset="-128"/>
                <a:ea typeface="游ゴシック" panose="020B0400000000000000" pitchFamily="50" charset="-128"/>
              </a:rPr>
              <a:t>に関すること</a:t>
            </a:r>
            <a:endParaRPr lang="en-US" altLang="ja-JP" sz="1800" dirty="0">
              <a:latin typeface="游ゴシック" panose="020B0400000000000000" pitchFamily="50" charset="-128"/>
              <a:ea typeface="游ゴシック" panose="020B0400000000000000" pitchFamily="50" charset="-128"/>
            </a:endParaRPr>
          </a:p>
          <a:p>
            <a:pPr>
              <a:lnSpc>
                <a:spcPct val="150000"/>
              </a:lnSpc>
            </a:pPr>
            <a:r>
              <a:rPr lang="ja-JP" altLang="en-US" sz="1800" dirty="0">
                <a:latin typeface="游ゴシック" panose="020B0400000000000000" pitchFamily="50" charset="-128"/>
                <a:ea typeface="游ゴシック" panose="020B0400000000000000" pitchFamily="50" charset="-128"/>
              </a:rPr>
              <a:t>　</a:t>
            </a:r>
            <a:r>
              <a:rPr lang="ja-JP" altLang="en-US" sz="1600" dirty="0">
                <a:latin typeface="游ゴシック" panose="020B0400000000000000" pitchFamily="50" charset="-128"/>
                <a:ea typeface="游ゴシック" panose="020B0400000000000000" pitchFamily="50" charset="-128"/>
              </a:rPr>
              <a:t>　⇒管理者を含む幅広い職種で構成し、責務及び役割分担を明確にすること</a:t>
            </a:r>
            <a:endParaRPr lang="en-US" altLang="ja-JP" sz="1600" dirty="0">
              <a:latin typeface="游ゴシック" panose="020B0400000000000000" pitchFamily="50" charset="-128"/>
              <a:ea typeface="游ゴシック" panose="020B0400000000000000" pitchFamily="50" charset="-128"/>
            </a:endParaRPr>
          </a:p>
          <a:p>
            <a:endParaRPr lang="en-US" altLang="ja-JP" sz="1600" dirty="0">
              <a:latin typeface="游ゴシック" panose="020B0400000000000000" pitchFamily="50" charset="-128"/>
              <a:ea typeface="游ゴシック" panose="020B0400000000000000" pitchFamily="50" charset="-128"/>
            </a:endParaRPr>
          </a:p>
          <a:p>
            <a:pPr marL="278606" indent="-278606">
              <a:buFont typeface="Wingdings" panose="05000000000000000000" pitchFamily="2" charset="2"/>
              <a:buChar char="u"/>
            </a:pPr>
            <a:r>
              <a:rPr lang="ja-JP" altLang="en-US" sz="1800" b="1" dirty="0">
                <a:latin typeface="游ゴシック" panose="020B0400000000000000" pitchFamily="50" charset="-128"/>
                <a:ea typeface="游ゴシック" panose="020B0400000000000000" pitchFamily="50" charset="-128"/>
              </a:rPr>
              <a:t>指針の整備</a:t>
            </a:r>
            <a:r>
              <a:rPr lang="ja-JP" altLang="en-US" sz="1800" dirty="0">
                <a:latin typeface="游ゴシック" panose="020B0400000000000000" pitchFamily="50" charset="-128"/>
                <a:ea typeface="游ゴシック" panose="020B0400000000000000" pitchFamily="50" charset="-128"/>
              </a:rPr>
              <a:t>及び</a:t>
            </a:r>
            <a:r>
              <a:rPr lang="ja-JP" altLang="en-US" sz="1800" b="1" dirty="0">
                <a:latin typeface="游ゴシック" panose="020B0400000000000000" pitchFamily="50" charset="-128"/>
                <a:ea typeface="游ゴシック" panose="020B0400000000000000" pitchFamily="50" charset="-128"/>
              </a:rPr>
              <a:t>職員研修</a:t>
            </a:r>
            <a:r>
              <a:rPr lang="ja-JP" altLang="en-US" sz="1800" dirty="0">
                <a:latin typeface="游ゴシック" panose="020B0400000000000000" pitchFamily="50" charset="-128"/>
                <a:ea typeface="游ゴシック" panose="020B0400000000000000" pitchFamily="50" charset="-128"/>
              </a:rPr>
              <a:t>に関すること</a:t>
            </a:r>
            <a:endParaRPr lang="en-US" altLang="ja-JP" sz="1800" dirty="0">
              <a:latin typeface="游ゴシック" panose="020B0400000000000000" pitchFamily="50" charset="-128"/>
              <a:ea typeface="游ゴシック" panose="020B0400000000000000" pitchFamily="50" charset="-128"/>
            </a:endParaRPr>
          </a:p>
          <a:p>
            <a:pPr marL="278606" indent="-278606">
              <a:buFont typeface="Wingdings" panose="05000000000000000000" pitchFamily="2" charset="2"/>
              <a:buChar char="u"/>
            </a:pPr>
            <a:endParaRPr lang="en-US" altLang="ja-JP" sz="1800" dirty="0">
              <a:latin typeface="游ゴシック" panose="020B0400000000000000" pitchFamily="50" charset="-128"/>
              <a:ea typeface="游ゴシック" panose="020B0400000000000000" pitchFamily="50" charset="-128"/>
            </a:endParaRPr>
          </a:p>
          <a:p>
            <a:pPr marL="278606" indent="-278606">
              <a:buFont typeface="Wingdings" panose="05000000000000000000" pitchFamily="2" charset="2"/>
              <a:buChar char="u"/>
            </a:pPr>
            <a:r>
              <a:rPr lang="ja-JP" altLang="en-US" sz="1800" dirty="0">
                <a:latin typeface="游ゴシック" panose="020B0400000000000000" pitchFamily="50" charset="-128"/>
                <a:ea typeface="游ゴシック" panose="020B0400000000000000" pitchFamily="50" charset="-128"/>
              </a:rPr>
              <a:t>従業者からの</a:t>
            </a:r>
            <a:r>
              <a:rPr lang="ja-JP" altLang="en-US" sz="1800" b="1" dirty="0">
                <a:latin typeface="游ゴシック" panose="020B0400000000000000" pitchFamily="50" charset="-128"/>
                <a:ea typeface="游ゴシック" panose="020B0400000000000000" pitchFamily="50" charset="-128"/>
              </a:rPr>
              <a:t>相談・報告の体制整備</a:t>
            </a:r>
            <a:r>
              <a:rPr lang="ja-JP" altLang="en-US" sz="1800" dirty="0">
                <a:latin typeface="游ゴシック" panose="020B0400000000000000" pitchFamily="50" charset="-128"/>
                <a:ea typeface="游ゴシック" panose="020B0400000000000000" pitchFamily="50" charset="-128"/>
              </a:rPr>
              <a:t>に関すること</a:t>
            </a:r>
            <a:endParaRPr lang="en-US" altLang="ja-JP" sz="1800" dirty="0">
              <a:latin typeface="游ゴシック" panose="020B0400000000000000" pitchFamily="50" charset="-128"/>
              <a:ea typeface="游ゴシック" panose="020B0400000000000000" pitchFamily="50" charset="-128"/>
            </a:endParaRPr>
          </a:p>
          <a:p>
            <a:endParaRPr lang="en-US" altLang="ja-JP" sz="1800" dirty="0">
              <a:latin typeface="游ゴシック" panose="020B0400000000000000" pitchFamily="50" charset="-128"/>
              <a:ea typeface="游ゴシック" panose="020B0400000000000000" pitchFamily="50" charset="-128"/>
            </a:endParaRPr>
          </a:p>
          <a:p>
            <a:pPr marL="278606" indent="-278606">
              <a:buFont typeface="Wingdings" panose="05000000000000000000" pitchFamily="2" charset="2"/>
              <a:buChar char="u"/>
            </a:pPr>
            <a:r>
              <a:rPr lang="ja-JP" altLang="en-US" sz="1800" dirty="0">
                <a:latin typeface="游ゴシック" panose="020B0400000000000000" pitchFamily="50" charset="-128"/>
                <a:ea typeface="游ゴシック" panose="020B0400000000000000" pitchFamily="50" charset="-128"/>
              </a:rPr>
              <a:t>虐待を把握した場合の</a:t>
            </a:r>
            <a:r>
              <a:rPr lang="ja-JP" altLang="en-US" sz="1800" b="1" dirty="0">
                <a:latin typeface="游ゴシック" panose="020B0400000000000000" pitchFamily="50" charset="-128"/>
                <a:ea typeface="游ゴシック" panose="020B0400000000000000" pitchFamily="50" charset="-128"/>
              </a:rPr>
              <a:t>区市町村への通報</a:t>
            </a:r>
            <a:r>
              <a:rPr lang="ja-JP" altLang="en-US" sz="1800" dirty="0">
                <a:latin typeface="游ゴシック" panose="020B0400000000000000" pitchFamily="50" charset="-128"/>
                <a:ea typeface="游ゴシック" panose="020B0400000000000000" pitchFamily="50" charset="-128"/>
              </a:rPr>
              <a:t>に関すること</a:t>
            </a:r>
            <a:endParaRPr lang="en-US" altLang="ja-JP" sz="1800" dirty="0">
              <a:latin typeface="游ゴシック" panose="020B0400000000000000" pitchFamily="50" charset="-128"/>
              <a:ea typeface="游ゴシック" panose="020B0400000000000000" pitchFamily="50" charset="-128"/>
            </a:endParaRPr>
          </a:p>
          <a:p>
            <a:endParaRPr lang="en-US" altLang="ja-JP" sz="1800" dirty="0">
              <a:latin typeface="游ゴシック" panose="020B0400000000000000" pitchFamily="50" charset="-128"/>
              <a:ea typeface="游ゴシック" panose="020B0400000000000000" pitchFamily="50" charset="-128"/>
            </a:endParaRPr>
          </a:p>
          <a:p>
            <a:pPr marL="278606" indent="-278606">
              <a:buFont typeface="Wingdings" panose="05000000000000000000" pitchFamily="2" charset="2"/>
              <a:buChar char="u"/>
            </a:pPr>
            <a:r>
              <a:rPr lang="ja-JP" altLang="en-US" sz="1800" b="1" dirty="0">
                <a:latin typeface="游ゴシック" panose="020B0400000000000000" pitchFamily="50" charset="-128"/>
                <a:ea typeface="游ゴシック" panose="020B0400000000000000" pitchFamily="50" charset="-128"/>
              </a:rPr>
              <a:t>再発防止策</a:t>
            </a:r>
            <a:r>
              <a:rPr lang="ja-JP" altLang="en-US" sz="1800" dirty="0">
                <a:latin typeface="游ゴシック" panose="020B0400000000000000" pitchFamily="50" charset="-128"/>
                <a:ea typeface="游ゴシック" panose="020B0400000000000000" pitchFamily="50" charset="-128"/>
              </a:rPr>
              <a:t>及び</a:t>
            </a:r>
            <a:r>
              <a:rPr lang="ja-JP" altLang="en-US" sz="1800" b="1" dirty="0">
                <a:latin typeface="游ゴシック" panose="020B0400000000000000" pitchFamily="50" charset="-128"/>
                <a:ea typeface="游ゴシック" panose="020B0400000000000000" pitchFamily="50" charset="-128"/>
              </a:rPr>
              <a:t>その効果についての評価</a:t>
            </a:r>
            <a:r>
              <a:rPr lang="ja-JP" altLang="en-US" sz="1800" dirty="0">
                <a:latin typeface="游ゴシック" panose="020B0400000000000000" pitchFamily="50" charset="-128"/>
                <a:ea typeface="游ゴシック" panose="020B0400000000000000" pitchFamily="50" charset="-128"/>
              </a:rPr>
              <a:t>に関すること</a:t>
            </a:r>
            <a:endParaRPr lang="en-US" altLang="ja-JP" sz="1800" dirty="0">
              <a:latin typeface="游ゴシック" panose="020B0400000000000000" pitchFamily="50" charset="-128"/>
              <a:ea typeface="游ゴシック" panose="020B0400000000000000" pitchFamily="50" charset="-128"/>
            </a:endParaRPr>
          </a:p>
          <a:p>
            <a:endParaRPr kumimoji="1" lang="ja-JP" altLang="en-US" dirty="0"/>
          </a:p>
        </p:txBody>
      </p:sp>
      <p:sp>
        <p:nvSpPr>
          <p:cNvPr id="14" name="字幕 8">
            <a:extLst>
              <a:ext uri="{FF2B5EF4-FFF2-40B4-BE49-F238E27FC236}">
                <a16:creationId xmlns:a16="http://schemas.microsoft.com/office/drawing/2014/main" id="{E14C2DE1-EEED-B9E5-A5C4-8310CB50D6B1}"/>
              </a:ext>
            </a:extLst>
          </p:cNvPr>
          <p:cNvSpPr txBox="1">
            <a:spLocks/>
          </p:cNvSpPr>
          <p:nvPr/>
        </p:nvSpPr>
        <p:spPr>
          <a:xfrm>
            <a:off x="464656" y="1462184"/>
            <a:ext cx="2828033" cy="391993"/>
          </a:xfrm>
          <a:prstGeom prst="roundRect">
            <a:avLst/>
          </a:prstGeom>
          <a:solidFill>
            <a:schemeClr val="bg1"/>
          </a:solidFill>
          <a:ln>
            <a:solidFill>
              <a:schemeClr val="tx1"/>
            </a:solidFill>
          </a:ln>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sz="1800" dirty="0"/>
              <a:t>委員会での検討項目</a:t>
            </a:r>
          </a:p>
        </p:txBody>
      </p:sp>
      <p:sp>
        <p:nvSpPr>
          <p:cNvPr id="15" name="テキスト ボックス 14">
            <a:extLst>
              <a:ext uri="{FF2B5EF4-FFF2-40B4-BE49-F238E27FC236}">
                <a16:creationId xmlns:a16="http://schemas.microsoft.com/office/drawing/2014/main" id="{0DBF0900-9652-722B-CC09-A05015F33C2C}"/>
              </a:ext>
            </a:extLst>
          </p:cNvPr>
          <p:cNvSpPr txBox="1"/>
          <p:nvPr/>
        </p:nvSpPr>
        <p:spPr>
          <a:xfrm>
            <a:off x="345894" y="5591812"/>
            <a:ext cx="8927009" cy="715089"/>
          </a:xfrm>
          <a:prstGeom prst="roundRect">
            <a:avLst/>
          </a:prstGeom>
          <a:solidFill>
            <a:schemeClr val="accent2">
              <a:lumMod val="40000"/>
              <a:lumOff val="60000"/>
            </a:schemeClr>
          </a:solidFill>
        </p:spPr>
        <p:txBody>
          <a:bodyPr wrap="square" rtlCol="0">
            <a:spAutoFit/>
          </a:bodyPr>
          <a:lstStyle/>
          <a:p>
            <a:r>
              <a:rPr lang="ja-JP" altLang="en-US" dirty="0">
                <a:latin typeface="+mn-ea"/>
                <a:ea typeface="游ゴシック" panose="020B0400000000000000" pitchFamily="50" charset="-128"/>
              </a:rPr>
              <a:t>★テレビ電話装置等を活用して行うことができる</a:t>
            </a:r>
            <a:endParaRPr lang="en-US" altLang="ja-JP" dirty="0">
              <a:latin typeface="+mn-ea"/>
              <a:ea typeface="游ゴシック" panose="020B0400000000000000" pitchFamily="50" charset="-128"/>
            </a:endParaRPr>
          </a:p>
          <a:p>
            <a:r>
              <a:rPr lang="ja-JP" altLang="en-US" dirty="0">
                <a:latin typeface="+mn-ea"/>
                <a:ea typeface="游ゴシック" panose="020B0400000000000000" pitchFamily="50" charset="-128"/>
              </a:rPr>
              <a:t>★他の会議体と一体的に設置・運営することができる</a:t>
            </a:r>
          </a:p>
        </p:txBody>
      </p:sp>
      <p:sp>
        <p:nvSpPr>
          <p:cNvPr id="16" name="字幕 8">
            <a:extLst>
              <a:ext uri="{FF2B5EF4-FFF2-40B4-BE49-F238E27FC236}">
                <a16:creationId xmlns:a16="http://schemas.microsoft.com/office/drawing/2014/main" id="{E1666759-A913-3B7F-788F-543BCC8F8F20}"/>
              </a:ext>
            </a:extLst>
          </p:cNvPr>
          <p:cNvSpPr txBox="1">
            <a:spLocks/>
          </p:cNvSpPr>
          <p:nvPr/>
        </p:nvSpPr>
        <p:spPr>
          <a:xfrm>
            <a:off x="447558" y="5259043"/>
            <a:ext cx="1440000" cy="360000"/>
          </a:xfrm>
          <a:prstGeom prst="roundRect">
            <a:avLst/>
          </a:prstGeom>
          <a:solidFill>
            <a:schemeClr val="bg1"/>
          </a:solidFill>
          <a:ln>
            <a:solidFill>
              <a:schemeClr val="tx1"/>
            </a:solidFill>
          </a:ln>
        </p:spPr>
        <p:txBody>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sz="1800" b="1" dirty="0">
                <a:latin typeface="游ゴシック" panose="020B0400000000000000" pitchFamily="50" charset="-128"/>
                <a:ea typeface="游ゴシック" panose="020B0400000000000000" pitchFamily="50" charset="-128"/>
              </a:rPr>
              <a:t>ポイント</a:t>
            </a:r>
            <a:endParaRPr lang="ja-JP" altLang="en-US" sz="1600" dirty="0"/>
          </a:p>
        </p:txBody>
      </p:sp>
      <p:pic>
        <p:nvPicPr>
          <p:cNvPr id="2" name="録音したサウンド">
            <a:hlinkClick r:id="" action="ppaction://media"/>
            <a:extLst>
              <a:ext uri="{FF2B5EF4-FFF2-40B4-BE49-F238E27FC236}">
                <a16:creationId xmlns:a16="http://schemas.microsoft.com/office/drawing/2014/main" id="{866F5273-7ECE-45CD-DC81-B60802DA88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48200" y="3124200"/>
            <a:ext cx="609600" cy="609600"/>
          </a:xfrm>
          <a:prstGeom prst="rect">
            <a:avLst/>
          </a:prstGeom>
        </p:spPr>
      </p:pic>
    </p:spTree>
    <p:extLst>
      <p:ext uri="{BB962C8B-B14F-4D97-AF65-F5344CB8AC3E}">
        <p14:creationId xmlns:p14="http://schemas.microsoft.com/office/powerpoint/2010/main" val="3337696769"/>
      </p:ext>
    </p:extLst>
  </p:cSld>
  <p:clrMapOvr>
    <a:masterClrMapping/>
  </p:clrMapOvr>
  <mc:AlternateContent xmlns:mc="http://schemas.openxmlformats.org/markup-compatibility/2006" xmlns:p14="http://schemas.microsoft.com/office/powerpoint/2010/main">
    <mc:Choice Requires="p14">
      <p:transition spd="slow" p14:dur="2000" advTm="35490"/>
    </mc:Choice>
    <mc:Fallback xmlns="">
      <p:transition spd="slow" advTm="35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4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字幕 8">
            <a:extLst>
              <a:ext uri="{FF2B5EF4-FFF2-40B4-BE49-F238E27FC236}">
                <a16:creationId xmlns:a16="http://schemas.microsoft.com/office/drawing/2014/main" id="{67E023EB-4063-DE46-3958-518B9ECBDAE0}"/>
              </a:ext>
            </a:extLst>
          </p:cNvPr>
          <p:cNvSpPr>
            <a:spLocks noGrp="1"/>
          </p:cNvSpPr>
          <p:nvPr>
            <p:ph type="subTitle" idx="1"/>
          </p:nvPr>
        </p:nvSpPr>
        <p:spPr>
          <a:xfrm>
            <a:off x="4578229" y="736533"/>
            <a:ext cx="5397422" cy="625614"/>
          </a:xfrm>
        </p:spPr>
        <p:txBody>
          <a:bodyPr>
            <a:normAutofit/>
          </a:bodyPr>
          <a:lstStyle/>
          <a:p>
            <a:pPr algn="r"/>
            <a:r>
              <a:rPr lang="ja-JP" altLang="en-US" sz="2000" b="1" dirty="0">
                <a:latin typeface="游ゴシック" panose="020B0400000000000000" pitchFamily="50" charset="-128"/>
                <a:ea typeface="游ゴシック" panose="020B0400000000000000" pitchFamily="50" charset="-128"/>
              </a:rPr>
              <a:t>指針に基づいた研修を定期的に実施すること</a:t>
            </a:r>
            <a:endParaRPr lang="en-US" altLang="ja-JP" sz="2000" b="1" dirty="0">
              <a:latin typeface="游ゴシック" panose="020B0400000000000000" pitchFamily="50" charset="-128"/>
              <a:ea typeface="游ゴシック" panose="020B0400000000000000" pitchFamily="50" charset="-128"/>
            </a:endParaRPr>
          </a:p>
        </p:txBody>
      </p:sp>
      <p:sp>
        <p:nvSpPr>
          <p:cNvPr id="5" name="楕円 4">
            <a:extLst>
              <a:ext uri="{FF2B5EF4-FFF2-40B4-BE49-F238E27FC236}">
                <a16:creationId xmlns:a16="http://schemas.microsoft.com/office/drawing/2014/main" id="{675AA84F-A867-5992-BF5B-A5233456AA47}"/>
              </a:ext>
            </a:extLst>
          </p:cNvPr>
          <p:cNvSpPr/>
          <p:nvPr/>
        </p:nvSpPr>
        <p:spPr>
          <a:xfrm>
            <a:off x="4405334" y="736533"/>
            <a:ext cx="290215" cy="290215"/>
          </a:xfrm>
          <a:prstGeom prst="ellipse">
            <a:avLst/>
          </a:prstGeom>
          <a:solidFill>
            <a:srgbClr val="F9A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63" dirty="0">
                <a:solidFill>
                  <a:schemeClr val="tx1">
                    <a:lumMod val="95000"/>
                    <a:lumOff val="5000"/>
                  </a:schemeClr>
                </a:solidFill>
              </a:rPr>
              <a:t>３</a:t>
            </a:r>
          </a:p>
        </p:txBody>
      </p:sp>
      <p:sp>
        <p:nvSpPr>
          <p:cNvPr id="2" name="テキスト ボックス 1">
            <a:extLst>
              <a:ext uri="{FF2B5EF4-FFF2-40B4-BE49-F238E27FC236}">
                <a16:creationId xmlns:a16="http://schemas.microsoft.com/office/drawing/2014/main" id="{01367142-52BC-0F24-6FF4-074B64CD8E49}"/>
              </a:ext>
            </a:extLst>
          </p:cNvPr>
          <p:cNvSpPr txBox="1"/>
          <p:nvPr/>
        </p:nvSpPr>
        <p:spPr>
          <a:xfrm>
            <a:off x="411888" y="1778339"/>
            <a:ext cx="8750933" cy="3166824"/>
          </a:xfrm>
          <a:prstGeom prst="roundRect">
            <a:avLst/>
          </a:prstGeom>
          <a:solidFill>
            <a:schemeClr val="accent2">
              <a:lumMod val="40000"/>
              <a:lumOff val="60000"/>
            </a:schemeClr>
          </a:solidFill>
        </p:spPr>
        <p:txBody>
          <a:bodyPr wrap="square" rtlCol="0">
            <a:spAutoFit/>
          </a:bodyPr>
          <a:lstStyle/>
          <a:p>
            <a:endParaRPr lang="en-US" altLang="ja-JP" sz="2000" b="1" dirty="0">
              <a:latin typeface="游ゴシック" panose="020B0400000000000000" pitchFamily="50" charset="-128"/>
              <a:ea typeface="游ゴシック" panose="020B0400000000000000" pitchFamily="50" charset="-128"/>
            </a:endParaRPr>
          </a:p>
          <a:p>
            <a:pPr marL="278606" indent="-278606">
              <a:buFont typeface="Wingdings" panose="05000000000000000000" pitchFamily="2" charset="2"/>
              <a:buChar char="u"/>
            </a:pPr>
            <a:r>
              <a:rPr lang="ja-JP" altLang="en-US" sz="2000" b="1" dirty="0">
                <a:latin typeface="游ゴシック" panose="020B0400000000000000" pitchFamily="50" charset="-128"/>
                <a:ea typeface="游ゴシック" panose="020B0400000000000000" pitchFamily="50" charset="-128"/>
              </a:rPr>
              <a:t>年１回以上</a:t>
            </a:r>
            <a:r>
              <a:rPr lang="ja-JP" altLang="en-US" sz="2000" dirty="0">
                <a:latin typeface="游ゴシック" panose="020B0400000000000000" pitchFamily="50" charset="-128"/>
                <a:ea typeface="游ゴシック" panose="020B0400000000000000" pitchFamily="50" charset="-128"/>
              </a:rPr>
              <a:t>および</a:t>
            </a:r>
            <a:r>
              <a:rPr lang="ja-JP" altLang="en-US" sz="2000" b="1" dirty="0">
                <a:latin typeface="游ゴシック" panose="020B0400000000000000" pitchFamily="50" charset="-128"/>
                <a:ea typeface="游ゴシック" panose="020B0400000000000000" pitchFamily="50" charset="-128"/>
              </a:rPr>
              <a:t>新規採用時は必ず</a:t>
            </a:r>
            <a:r>
              <a:rPr lang="ja-JP" altLang="en-US" sz="2000" dirty="0">
                <a:latin typeface="游ゴシック" panose="020B0400000000000000" pitchFamily="50" charset="-128"/>
                <a:ea typeface="游ゴシック" panose="020B0400000000000000" pitchFamily="50" charset="-128"/>
              </a:rPr>
              <a:t>実施すること。</a:t>
            </a:r>
            <a:endParaRPr lang="en-US" altLang="ja-JP" sz="2000" dirty="0">
              <a:latin typeface="游ゴシック" panose="020B0400000000000000" pitchFamily="50" charset="-128"/>
              <a:ea typeface="游ゴシック" panose="020B0400000000000000" pitchFamily="50" charset="-128"/>
            </a:endParaRPr>
          </a:p>
          <a:p>
            <a:endParaRPr lang="en-US" altLang="ja-JP" sz="2000" dirty="0">
              <a:latin typeface="游ゴシック" panose="020B0400000000000000" pitchFamily="50" charset="-128"/>
              <a:ea typeface="游ゴシック" panose="020B0400000000000000" pitchFamily="50" charset="-128"/>
            </a:endParaRPr>
          </a:p>
          <a:p>
            <a:r>
              <a:rPr lang="ja-JP" altLang="en-US" sz="2000" dirty="0">
                <a:latin typeface="游ゴシック" panose="020B0400000000000000" pitchFamily="50" charset="-128"/>
                <a:ea typeface="游ゴシック" panose="020B0400000000000000" pitchFamily="50" charset="-128"/>
              </a:rPr>
              <a:t>◆適切な知識の普及・啓発に努めること。</a:t>
            </a:r>
            <a:endParaRPr lang="en-US" altLang="ja-JP" sz="2000" dirty="0">
              <a:latin typeface="游ゴシック" panose="020B0400000000000000" pitchFamily="50" charset="-128"/>
              <a:ea typeface="游ゴシック" panose="020B0400000000000000" pitchFamily="50" charset="-128"/>
            </a:endParaRPr>
          </a:p>
          <a:p>
            <a:endParaRPr lang="en-US" altLang="ja-JP" sz="2000" dirty="0">
              <a:latin typeface="游ゴシック" panose="020B0400000000000000" pitchFamily="50" charset="-128"/>
              <a:ea typeface="游ゴシック" panose="020B0400000000000000" pitchFamily="50" charset="-128"/>
            </a:endParaRPr>
          </a:p>
          <a:p>
            <a:r>
              <a:rPr lang="ja-JP" altLang="en-US" sz="2000" dirty="0">
                <a:latin typeface="游ゴシック" panose="020B0400000000000000" pitchFamily="50" charset="-128"/>
                <a:ea typeface="游ゴシック" panose="020B0400000000000000" pitchFamily="50" charset="-128"/>
              </a:rPr>
              <a:t>◆指針に基づく虐待防止の徹底をはかる。</a:t>
            </a:r>
            <a:endParaRPr lang="en-US" altLang="ja-JP" sz="2000" dirty="0">
              <a:latin typeface="游ゴシック" panose="020B0400000000000000" pitchFamily="50" charset="-128"/>
              <a:ea typeface="游ゴシック" panose="020B0400000000000000" pitchFamily="50" charset="-128"/>
            </a:endParaRPr>
          </a:p>
          <a:p>
            <a:pPr marL="278606" indent="-278606">
              <a:buFont typeface="Wingdings" panose="05000000000000000000" pitchFamily="2" charset="2"/>
              <a:buChar char="u"/>
            </a:pPr>
            <a:endParaRPr lang="en-US" altLang="ja-JP" sz="2000" b="1" dirty="0">
              <a:latin typeface="游ゴシック" panose="020B0400000000000000" pitchFamily="50" charset="-128"/>
              <a:ea typeface="游ゴシック" panose="020B0400000000000000" pitchFamily="50" charset="-128"/>
            </a:endParaRPr>
          </a:p>
          <a:p>
            <a:pPr marL="278606" indent="-278606">
              <a:buFont typeface="Wingdings" panose="05000000000000000000" pitchFamily="2" charset="2"/>
              <a:buChar char="u"/>
            </a:pPr>
            <a:r>
              <a:rPr lang="ja-JP" altLang="en-US" sz="2000" dirty="0">
                <a:latin typeface="游ゴシック" panose="020B0400000000000000" pitchFamily="50" charset="-128"/>
                <a:ea typeface="游ゴシック" panose="020B0400000000000000" pitchFamily="50" charset="-128"/>
              </a:rPr>
              <a:t>研修の内容について</a:t>
            </a:r>
            <a:r>
              <a:rPr lang="ja-JP" altLang="en-US" sz="2000" b="1" dirty="0">
                <a:latin typeface="游ゴシック" panose="020B0400000000000000" pitchFamily="50" charset="-128"/>
                <a:ea typeface="游ゴシック" panose="020B0400000000000000" pitchFamily="50" charset="-128"/>
              </a:rPr>
              <a:t>記録</a:t>
            </a:r>
            <a:r>
              <a:rPr lang="ja-JP" altLang="en-US" sz="2000" dirty="0">
                <a:latin typeface="游ゴシック" panose="020B0400000000000000" pitchFamily="50" charset="-128"/>
                <a:ea typeface="游ゴシック" panose="020B0400000000000000" pitchFamily="50" charset="-128"/>
              </a:rPr>
              <a:t>を残すこと。</a:t>
            </a:r>
            <a:endParaRPr lang="en-US" altLang="ja-JP" sz="2000" dirty="0">
              <a:latin typeface="游ゴシック" panose="020B0400000000000000" pitchFamily="50" charset="-128"/>
              <a:ea typeface="游ゴシック" panose="020B0400000000000000" pitchFamily="50" charset="-128"/>
            </a:endParaRPr>
          </a:p>
          <a:p>
            <a:endParaRPr lang="en-US" altLang="ja-JP" sz="2000" dirty="0">
              <a:latin typeface="游ゴシック" panose="020B0400000000000000" pitchFamily="50" charset="-128"/>
              <a:ea typeface="游ゴシック" panose="020B0400000000000000" pitchFamily="50" charset="-128"/>
            </a:endParaRPr>
          </a:p>
        </p:txBody>
      </p:sp>
      <p:grpSp>
        <p:nvGrpSpPr>
          <p:cNvPr id="15" name="グループ化 14">
            <a:extLst>
              <a:ext uri="{FF2B5EF4-FFF2-40B4-BE49-F238E27FC236}">
                <a16:creationId xmlns:a16="http://schemas.microsoft.com/office/drawing/2014/main" id="{4288F3C5-7845-4BC2-5241-D684AF1D8A6D}"/>
              </a:ext>
            </a:extLst>
          </p:cNvPr>
          <p:cNvGrpSpPr/>
          <p:nvPr/>
        </p:nvGrpSpPr>
        <p:grpSpPr>
          <a:xfrm>
            <a:off x="6836888" y="3972336"/>
            <a:ext cx="2528637" cy="2135879"/>
            <a:chOff x="4550442" y="2369276"/>
            <a:chExt cx="4550445" cy="3843651"/>
          </a:xfrm>
        </p:grpSpPr>
        <p:pic>
          <p:nvPicPr>
            <p:cNvPr id="8" name="図 7">
              <a:extLst>
                <a:ext uri="{FF2B5EF4-FFF2-40B4-BE49-F238E27FC236}">
                  <a16:creationId xmlns:a16="http://schemas.microsoft.com/office/drawing/2014/main" id="{7DB2E835-482C-755E-70C4-7DCCA3A06CAD}"/>
                </a:ext>
              </a:extLst>
            </p:cNvPr>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tretch>
              <a:fillRect/>
            </a:stretch>
          </p:blipFill>
          <p:spPr>
            <a:xfrm>
              <a:off x="5452992" y="2565032"/>
              <a:ext cx="3647895" cy="3647895"/>
            </a:xfrm>
            <a:prstGeom prst="rect">
              <a:avLst/>
            </a:prstGeom>
          </p:spPr>
        </p:pic>
        <p:sp>
          <p:nvSpPr>
            <p:cNvPr id="3" name="吹き出し: 円形 2">
              <a:extLst>
                <a:ext uri="{FF2B5EF4-FFF2-40B4-BE49-F238E27FC236}">
                  <a16:creationId xmlns:a16="http://schemas.microsoft.com/office/drawing/2014/main" id="{ED574466-3CC1-9011-CC89-1B3B5A85C0EC}"/>
                </a:ext>
              </a:extLst>
            </p:cNvPr>
            <p:cNvSpPr/>
            <p:nvPr/>
          </p:nvSpPr>
          <p:spPr>
            <a:xfrm>
              <a:off x="5931629" y="2369276"/>
              <a:ext cx="731341" cy="625614"/>
            </a:xfrm>
            <a:prstGeom prst="wedgeEllipseCallout">
              <a:avLst>
                <a:gd name="adj1" fmla="val 60120"/>
                <a:gd name="adj2" fmla="val 5507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sp>
          <p:nvSpPr>
            <p:cNvPr id="7" name="吹き出し: 角を丸めた四角形 6">
              <a:extLst>
                <a:ext uri="{FF2B5EF4-FFF2-40B4-BE49-F238E27FC236}">
                  <a16:creationId xmlns:a16="http://schemas.microsoft.com/office/drawing/2014/main" id="{9CB946B7-23B7-C4AC-C115-AEBE8A558709}"/>
                </a:ext>
              </a:extLst>
            </p:cNvPr>
            <p:cNvSpPr/>
            <p:nvPr/>
          </p:nvSpPr>
          <p:spPr>
            <a:xfrm>
              <a:off x="8029765" y="2572680"/>
              <a:ext cx="865801" cy="480885"/>
            </a:xfrm>
            <a:prstGeom prst="wedgeRoundRectCallout">
              <a:avLst>
                <a:gd name="adj1" fmla="val -23515"/>
                <a:gd name="adj2" fmla="val 74570"/>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dirty="0"/>
            </a:p>
          </p:txBody>
        </p:sp>
        <p:sp>
          <p:nvSpPr>
            <p:cNvPr id="13" name="思考の吹き出し: 雲形 12">
              <a:extLst>
                <a:ext uri="{FF2B5EF4-FFF2-40B4-BE49-F238E27FC236}">
                  <a16:creationId xmlns:a16="http://schemas.microsoft.com/office/drawing/2014/main" id="{C334091F-71B0-75E6-763A-1AB51833B4DE}"/>
                </a:ext>
              </a:extLst>
            </p:cNvPr>
            <p:cNvSpPr/>
            <p:nvPr/>
          </p:nvSpPr>
          <p:spPr>
            <a:xfrm>
              <a:off x="4550442" y="3184314"/>
              <a:ext cx="805114" cy="719733"/>
            </a:xfrm>
            <a:prstGeom prst="cloudCallout">
              <a:avLst>
                <a:gd name="adj1" fmla="val 93074"/>
                <a:gd name="adj2" fmla="val 4314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grpSp>
      <p:sp>
        <p:nvSpPr>
          <p:cNvPr id="4" name="タイトル 3">
            <a:extLst>
              <a:ext uri="{FF2B5EF4-FFF2-40B4-BE49-F238E27FC236}">
                <a16:creationId xmlns:a16="http://schemas.microsoft.com/office/drawing/2014/main" id="{76E7BD43-7249-94D3-72A7-C31F9BC94FE7}"/>
              </a:ext>
            </a:extLst>
          </p:cNvPr>
          <p:cNvSpPr txBox="1">
            <a:spLocks/>
          </p:cNvSpPr>
          <p:nvPr/>
        </p:nvSpPr>
        <p:spPr>
          <a:xfrm>
            <a:off x="0" y="165098"/>
            <a:ext cx="5418699" cy="4778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a:solidFill>
                  <a:schemeClr val="bg1"/>
                </a:solidFill>
                <a:latin typeface="+mn-ea"/>
                <a:ea typeface="+mn-ea"/>
              </a:rPr>
              <a:t>２．虐待の防止に係る対策</a:t>
            </a:r>
          </a:p>
        </p:txBody>
      </p:sp>
      <p:sp>
        <p:nvSpPr>
          <p:cNvPr id="14" name="字幕 8">
            <a:extLst>
              <a:ext uri="{FF2B5EF4-FFF2-40B4-BE49-F238E27FC236}">
                <a16:creationId xmlns:a16="http://schemas.microsoft.com/office/drawing/2014/main" id="{A3CEDBCC-1B47-9827-482B-0D372C2375D3}"/>
              </a:ext>
            </a:extLst>
          </p:cNvPr>
          <p:cNvSpPr txBox="1">
            <a:spLocks/>
          </p:cNvSpPr>
          <p:nvPr/>
        </p:nvSpPr>
        <p:spPr>
          <a:xfrm>
            <a:off x="655162" y="1484780"/>
            <a:ext cx="1430813" cy="391993"/>
          </a:xfrm>
          <a:prstGeom prst="roundRect">
            <a:avLst/>
          </a:prstGeom>
          <a:solidFill>
            <a:schemeClr val="bg1"/>
          </a:solidFill>
          <a:ln>
            <a:solidFill>
              <a:schemeClr val="tx1"/>
            </a:solidFill>
          </a:ln>
        </p:spPr>
        <p:txBody>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sz="1800" b="1" dirty="0">
                <a:latin typeface="游ゴシック" panose="020B0400000000000000" pitchFamily="50" charset="-128"/>
                <a:ea typeface="游ゴシック" panose="020B0400000000000000" pitchFamily="50" charset="-128"/>
              </a:rPr>
              <a:t>ポイント</a:t>
            </a:r>
            <a:endParaRPr lang="ja-JP" altLang="en-US" sz="1600" dirty="0"/>
          </a:p>
        </p:txBody>
      </p:sp>
      <p:pic>
        <p:nvPicPr>
          <p:cNvPr id="6" name="録音したサウンド">
            <a:hlinkClick r:id="" action="ppaction://media"/>
            <a:extLst>
              <a:ext uri="{FF2B5EF4-FFF2-40B4-BE49-F238E27FC236}">
                <a16:creationId xmlns:a16="http://schemas.microsoft.com/office/drawing/2014/main" id="{BBC453ED-9683-B03F-8C93-148496EE143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648200" y="3124200"/>
            <a:ext cx="609600" cy="609600"/>
          </a:xfrm>
          <a:prstGeom prst="rect">
            <a:avLst/>
          </a:prstGeom>
        </p:spPr>
      </p:pic>
    </p:spTree>
    <p:extLst>
      <p:ext uri="{BB962C8B-B14F-4D97-AF65-F5344CB8AC3E}">
        <p14:creationId xmlns:p14="http://schemas.microsoft.com/office/powerpoint/2010/main" val="844345734"/>
      </p:ext>
    </p:extLst>
  </p:cSld>
  <p:clrMapOvr>
    <a:masterClrMapping/>
  </p:clrMapOvr>
  <mc:AlternateContent xmlns:mc="http://schemas.openxmlformats.org/markup-compatibility/2006" xmlns:p14="http://schemas.microsoft.com/office/powerpoint/2010/main">
    <mc:Choice Requires="p14">
      <p:transition spd="slow" p14:dur="2000" advTm="19352"/>
    </mc:Choice>
    <mc:Fallback xmlns="">
      <p:transition spd="slow" advTm="19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5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字幕 8">
            <a:extLst>
              <a:ext uri="{FF2B5EF4-FFF2-40B4-BE49-F238E27FC236}">
                <a16:creationId xmlns:a16="http://schemas.microsoft.com/office/drawing/2014/main" id="{67E023EB-4063-DE46-3958-518B9ECBDAE0}"/>
              </a:ext>
            </a:extLst>
          </p:cNvPr>
          <p:cNvSpPr>
            <a:spLocks noGrp="1"/>
          </p:cNvSpPr>
          <p:nvPr>
            <p:ph type="subTitle" idx="1"/>
          </p:nvPr>
        </p:nvSpPr>
        <p:spPr>
          <a:xfrm>
            <a:off x="1808043" y="712283"/>
            <a:ext cx="8149226" cy="625614"/>
          </a:xfrm>
        </p:spPr>
        <p:txBody>
          <a:bodyPr>
            <a:normAutofit/>
          </a:bodyPr>
          <a:lstStyle/>
          <a:p>
            <a:pPr algn="r"/>
            <a:r>
              <a:rPr lang="ja-JP" altLang="en-US" sz="2000" b="1" dirty="0">
                <a:latin typeface="游ゴシック" panose="020B0400000000000000" pitchFamily="50" charset="-128"/>
                <a:ea typeface="游ゴシック" panose="020B0400000000000000" pitchFamily="50" charset="-128"/>
              </a:rPr>
              <a:t>虐待の防止に関する措置を適切に実施するための担当者を置くこと</a:t>
            </a:r>
            <a:endParaRPr lang="en-US" altLang="ja-JP" sz="2000" b="1" dirty="0">
              <a:latin typeface="游ゴシック" panose="020B0400000000000000" pitchFamily="50" charset="-128"/>
              <a:ea typeface="游ゴシック" panose="020B0400000000000000" pitchFamily="50" charset="-128"/>
            </a:endParaRPr>
          </a:p>
        </p:txBody>
      </p:sp>
      <p:sp>
        <p:nvSpPr>
          <p:cNvPr id="3" name="楕円 2">
            <a:extLst>
              <a:ext uri="{FF2B5EF4-FFF2-40B4-BE49-F238E27FC236}">
                <a16:creationId xmlns:a16="http://schemas.microsoft.com/office/drawing/2014/main" id="{8C17261D-9E9A-C912-47E8-9F40E6BEC68A}"/>
              </a:ext>
            </a:extLst>
          </p:cNvPr>
          <p:cNvSpPr/>
          <p:nvPr/>
        </p:nvSpPr>
        <p:spPr>
          <a:xfrm>
            <a:off x="1894470" y="721993"/>
            <a:ext cx="290215" cy="290215"/>
          </a:xfrm>
          <a:prstGeom prst="ellipse">
            <a:avLst/>
          </a:prstGeom>
          <a:solidFill>
            <a:srgbClr val="F9A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63" dirty="0">
                <a:solidFill>
                  <a:schemeClr val="tx1">
                    <a:lumMod val="95000"/>
                    <a:lumOff val="5000"/>
                  </a:schemeClr>
                </a:solidFill>
              </a:rPr>
              <a:t>４</a:t>
            </a:r>
          </a:p>
        </p:txBody>
      </p:sp>
      <p:sp>
        <p:nvSpPr>
          <p:cNvPr id="2" name="テキスト ボックス 1">
            <a:extLst>
              <a:ext uri="{FF2B5EF4-FFF2-40B4-BE49-F238E27FC236}">
                <a16:creationId xmlns:a16="http://schemas.microsoft.com/office/drawing/2014/main" id="{01367142-52BC-0F24-6FF4-074B64CD8E49}"/>
              </a:ext>
            </a:extLst>
          </p:cNvPr>
          <p:cNvSpPr txBox="1"/>
          <p:nvPr/>
        </p:nvSpPr>
        <p:spPr>
          <a:xfrm>
            <a:off x="577533" y="1559847"/>
            <a:ext cx="8750933" cy="1075969"/>
          </a:xfrm>
          <a:prstGeom prst="roundRect">
            <a:avLst/>
          </a:prstGeom>
          <a:solidFill>
            <a:schemeClr val="accent2">
              <a:lumMod val="40000"/>
              <a:lumOff val="60000"/>
            </a:schemeClr>
          </a:solidFill>
        </p:spPr>
        <p:txBody>
          <a:bodyPr wrap="square" rtlCol="0">
            <a:spAutoFit/>
          </a:bodyPr>
          <a:lstStyle/>
          <a:p>
            <a:pPr>
              <a:lnSpc>
                <a:spcPct val="150000"/>
              </a:lnSpc>
            </a:pPr>
            <a:r>
              <a:rPr lang="ja-JP" altLang="en-US" sz="2000" dirty="0">
                <a:latin typeface="游ゴシック" panose="020B0400000000000000" pitchFamily="50" charset="-128"/>
                <a:ea typeface="游ゴシック" panose="020B0400000000000000" pitchFamily="50" charset="-128"/>
              </a:rPr>
              <a:t>◆適切に実施するための専任の担当者を置くこと。</a:t>
            </a:r>
            <a:endParaRPr lang="en-US" altLang="ja-JP" sz="2000" dirty="0">
              <a:latin typeface="游ゴシック" panose="020B0400000000000000" pitchFamily="50" charset="-128"/>
              <a:ea typeface="游ゴシック" panose="020B0400000000000000" pitchFamily="50" charset="-128"/>
            </a:endParaRPr>
          </a:p>
          <a:p>
            <a:pPr>
              <a:lnSpc>
                <a:spcPct val="150000"/>
              </a:lnSpc>
            </a:pPr>
            <a:r>
              <a:rPr lang="ja-JP" altLang="en-US" sz="2000" dirty="0">
                <a:latin typeface="游ゴシック" panose="020B0400000000000000" pitchFamily="50" charset="-128"/>
                <a:ea typeface="游ゴシック" panose="020B0400000000000000" pitchFamily="50" charset="-128"/>
              </a:rPr>
              <a:t>◆委員会の責任者と同一の従業者が望ましい。</a:t>
            </a:r>
            <a:endParaRPr lang="en-US" altLang="ja-JP" sz="2000" dirty="0">
              <a:latin typeface="游ゴシック" panose="020B0400000000000000" pitchFamily="50" charset="-128"/>
              <a:ea typeface="游ゴシック" panose="020B0400000000000000" pitchFamily="50" charset="-128"/>
            </a:endParaRPr>
          </a:p>
        </p:txBody>
      </p:sp>
      <p:sp>
        <p:nvSpPr>
          <p:cNvPr id="6" name="タイトル 3">
            <a:extLst>
              <a:ext uri="{FF2B5EF4-FFF2-40B4-BE49-F238E27FC236}">
                <a16:creationId xmlns:a16="http://schemas.microsoft.com/office/drawing/2014/main" id="{6E48CA3B-3BF5-3A55-E921-57CFA46F3360}"/>
              </a:ext>
            </a:extLst>
          </p:cNvPr>
          <p:cNvSpPr txBox="1">
            <a:spLocks/>
          </p:cNvSpPr>
          <p:nvPr/>
        </p:nvSpPr>
        <p:spPr>
          <a:xfrm>
            <a:off x="0" y="165098"/>
            <a:ext cx="5418699" cy="4778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a:solidFill>
                  <a:schemeClr val="bg1"/>
                </a:solidFill>
                <a:latin typeface="+mn-ea"/>
                <a:ea typeface="+mn-ea"/>
              </a:rPr>
              <a:t>２．虐待の防止に係る対策</a:t>
            </a:r>
          </a:p>
        </p:txBody>
      </p:sp>
      <p:sp>
        <p:nvSpPr>
          <p:cNvPr id="10" name="字幕 8">
            <a:extLst>
              <a:ext uri="{FF2B5EF4-FFF2-40B4-BE49-F238E27FC236}">
                <a16:creationId xmlns:a16="http://schemas.microsoft.com/office/drawing/2014/main" id="{1FBDB8FE-8AD1-FF70-6E43-268A47DA3E33}"/>
              </a:ext>
            </a:extLst>
          </p:cNvPr>
          <p:cNvSpPr txBox="1">
            <a:spLocks/>
          </p:cNvSpPr>
          <p:nvPr/>
        </p:nvSpPr>
        <p:spPr>
          <a:xfrm>
            <a:off x="873529" y="1299271"/>
            <a:ext cx="1440000" cy="360000"/>
          </a:xfrm>
          <a:prstGeom prst="roundRect">
            <a:avLst/>
          </a:prstGeom>
          <a:solidFill>
            <a:schemeClr val="bg1"/>
          </a:solidFill>
          <a:ln>
            <a:solidFill>
              <a:schemeClr val="tx1"/>
            </a:solidFill>
          </a:ln>
        </p:spPr>
        <p:txBody>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sz="1800" b="1" dirty="0">
                <a:latin typeface="游ゴシック" panose="020B0400000000000000" pitchFamily="50" charset="-128"/>
                <a:ea typeface="游ゴシック" panose="020B0400000000000000" pitchFamily="50" charset="-128"/>
              </a:rPr>
              <a:t>ポイント</a:t>
            </a:r>
            <a:endParaRPr lang="ja-JP" altLang="en-US" sz="1600" dirty="0"/>
          </a:p>
        </p:txBody>
      </p:sp>
      <p:grpSp>
        <p:nvGrpSpPr>
          <p:cNvPr id="4" name="グループ化 3">
            <a:extLst>
              <a:ext uri="{FF2B5EF4-FFF2-40B4-BE49-F238E27FC236}">
                <a16:creationId xmlns:a16="http://schemas.microsoft.com/office/drawing/2014/main" id="{AEBE48B9-AE1A-5C8B-2050-CBE35D008593}"/>
              </a:ext>
            </a:extLst>
          </p:cNvPr>
          <p:cNvGrpSpPr/>
          <p:nvPr/>
        </p:nvGrpSpPr>
        <p:grpSpPr>
          <a:xfrm>
            <a:off x="1312187" y="2723041"/>
            <a:ext cx="1556513" cy="1825240"/>
            <a:chOff x="6429374" y="3278922"/>
            <a:chExt cx="2193459" cy="2593897"/>
          </a:xfrm>
        </p:grpSpPr>
        <p:pic>
          <p:nvPicPr>
            <p:cNvPr id="5" name="図 4">
              <a:extLst>
                <a:ext uri="{FF2B5EF4-FFF2-40B4-BE49-F238E27FC236}">
                  <a16:creationId xmlns:a16="http://schemas.microsoft.com/office/drawing/2014/main" id="{56DFEF56-DB39-4995-4BDD-368E0A371100}"/>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6429374" y="3679360"/>
              <a:ext cx="2193459" cy="2193459"/>
            </a:xfrm>
            <a:prstGeom prst="rect">
              <a:avLst/>
            </a:prstGeom>
          </p:spPr>
        </p:pic>
        <p:pic>
          <p:nvPicPr>
            <p:cNvPr id="11" name="図 10">
              <a:extLst>
                <a:ext uri="{FF2B5EF4-FFF2-40B4-BE49-F238E27FC236}">
                  <a16:creationId xmlns:a16="http://schemas.microsoft.com/office/drawing/2014/main" id="{2C12D8E1-47B0-24D9-BA29-D1B3FC937D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592386">
              <a:off x="7125663" y="3278922"/>
              <a:ext cx="800876" cy="800876"/>
            </a:xfrm>
            <a:prstGeom prst="rect">
              <a:avLst/>
            </a:prstGeom>
          </p:spPr>
        </p:pic>
      </p:grpSp>
      <p:sp>
        <p:nvSpPr>
          <p:cNvPr id="12" name="テキスト ボックス 11">
            <a:extLst>
              <a:ext uri="{FF2B5EF4-FFF2-40B4-BE49-F238E27FC236}">
                <a16:creationId xmlns:a16="http://schemas.microsoft.com/office/drawing/2014/main" id="{58225EC1-124D-4B9D-E593-1CA3B4E14AE3}"/>
              </a:ext>
            </a:extLst>
          </p:cNvPr>
          <p:cNvSpPr txBox="1"/>
          <p:nvPr/>
        </p:nvSpPr>
        <p:spPr>
          <a:xfrm>
            <a:off x="5938037" y="3113316"/>
            <a:ext cx="2655776" cy="1434965"/>
          </a:xfrm>
          <a:custGeom>
            <a:avLst/>
            <a:gdLst>
              <a:gd name="connsiteX0" fmla="*/ 1022611 w 4890947"/>
              <a:gd name="connsiteY0" fmla="*/ 0 h 1434965"/>
              <a:gd name="connsiteX1" fmla="*/ 4461046 w 4890947"/>
              <a:gd name="connsiteY1" fmla="*/ 0 h 1434965"/>
              <a:gd name="connsiteX2" fmla="*/ 4890947 w 4890947"/>
              <a:gd name="connsiteY2" fmla="*/ 429901 h 1434965"/>
              <a:gd name="connsiteX3" fmla="*/ 4890947 w 4890947"/>
              <a:gd name="connsiteY3" fmla="*/ 1005064 h 1434965"/>
              <a:gd name="connsiteX4" fmla="*/ 4461046 w 4890947"/>
              <a:gd name="connsiteY4" fmla="*/ 1434965 h 1434965"/>
              <a:gd name="connsiteX5" fmla="*/ 1022611 w 4890947"/>
              <a:gd name="connsiteY5" fmla="*/ 1434965 h 1434965"/>
              <a:gd name="connsiteX6" fmla="*/ 592710 w 4890947"/>
              <a:gd name="connsiteY6" fmla="*/ 1005064 h 1434965"/>
              <a:gd name="connsiteX7" fmla="*/ 592710 w 4890947"/>
              <a:gd name="connsiteY7" fmla="*/ 805095 h 1434965"/>
              <a:gd name="connsiteX8" fmla="*/ 0 w 4890947"/>
              <a:gd name="connsiteY8" fmla="*/ 750207 h 1434965"/>
              <a:gd name="connsiteX9" fmla="*/ 592710 w 4890947"/>
              <a:gd name="connsiteY9" fmla="*/ 695318 h 1434965"/>
              <a:gd name="connsiteX10" fmla="*/ 592710 w 4890947"/>
              <a:gd name="connsiteY10" fmla="*/ 429901 h 1434965"/>
              <a:gd name="connsiteX11" fmla="*/ 1022611 w 4890947"/>
              <a:gd name="connsiteY11" fmla="*/ 0 h 143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0947" h="1434965">
                <a:moveTo>
                  <a:pt x="1022611" y="0"/>
                </a:moveTo>
                <a:lnTo>
                  <a:pt x="4461046" y="0"/>
                </a:lnTo>
                <a:cubicBezTo>
                  <a:pt x="4698474" y="0"/>
                  <a:pt x="4890947" y="192473"/>
                  <a:pt x="4890947" y="429901"/>
                </a:cubicBezTo>
                <a:lnTo>
                  <a:pt x="4890947" y="1005064"/>
                </a:lnTo>
                <a:cubicBezTo>
                  <a:pt x="4890947" y="1242492"/>
                  <a:pt x="4698474" y="1434965"/>
                  <a:pt x="4461046" y="1434965"/>
                </a:cubicBezTo>
                <a:lnTo>
                  <a:pt x="1022611" y="1434965"/>
                </a:lnTo>
                <a:cubicBezTo>
                  <a:pt x="785183" y="1434965"/>
                  <a:pt x="592710" y="1242492"/>
                  <a:pt x="592710" y="1005064"/>
                </a:cubicBezTo>
                <a:lnTo>
                  <a:pt x="592710" y="805095"/>
                </a:lnTo>
                <a:lnTo>
                  <a:pt x="0" y="750207"/>
                </a:lnTo>
                <a:lnTo>
                  <a:pt x="592710" y="695318"/>
                </a:lnTo>
                <a:lnTo>
                  <a:pt x="592710" y="429901"/>
                </a:lnTo>
                <a:cubicBezTo>
                  <a:pt x="592710" y="192473"/>
                  <a:pt x="785183" y="0"/>
                  <a:pt x="1022611" y="0"/>
                </a:cubicBezTo>
                <a:close/>
              </a:path>
            </a:pathLst>
          </a:custGeom>
          <a:solidFill>
            <a:schemeClr val="accent2">
              <a:lumMod val="40000"/>
              <a:lumOff val="60000"/>
              <a:alpha val="68000"/>
            </a:schemeClr>
          </a:solidFill>
        </p:spPr>
        <p:txBody>
          <a:bodyPr wrap="square" rtlCol="0">
            <a:noAutofit/>
          </a:bodyPr>
          <a:lstStyle/>
          <a:p>
            <a:pPr>
              <a:lnSpc>
                <a:spcPct val="150000"/>
              </a:lnSpc>
            </a:pPr>
            <a:endParaRPr lang="ja-JP" altLang="en-US" sz="1600" dirty="0">
              <a:latin typeface="游ゴシック" panose="020B0400000000000000" pitchFamily="50" charset="-128"/>
              <a:ea typeface="游ゴシック" panose="020B0400000000000000" pitchFamily="50" charset="-128"/>
            </a:endParaRPr>
          </a:p>
        </p:txBody>
      </p:sp>
      <p:sp>
        <p:nvSpPr>
          <p:cNvPr id="14" name="テキスト ボックス 13">
            <a:extLst>
              <a:ext uri="{FF2B5EF4-FFF2-40B4-BE49-F238E27FC236}">
                <a16:creationId xmlns:a16="http://schemas.microsoft.com/office/drawing/2014/main" id="{509CBB84-BD7C-15AA-95D5-369C0C2FCB93}"/>
              </a:ext>
            </a:extLst>
          </p:cNvPr>
          <p:cNvSpPr txBox="1"/>
          <p:nvPr/>
        </p:nvSpPr>
        <p:spPr>
          <a:xfrm>
            <a:off x="6414547" y="3280726"/>
            <a:ext cx="1989757" cy="1077218"/>
          </a:xfrm>
          <a:prstGeom prst="rect">
            <a:avLst/>
          </a:prstGeom>
          <a:noFill/>
        </p:spPr>
        <p:txBody>
          <a:bodyPr wrap="square" rtlCol="0">
            <a:spAutoFit/>
          </a:bodyPr>
          <a:lstStyle/>
          <a:p>
            <a:pPr algn="ctr"/>
            <a:r>
              <a:rPr lang="ja-JP" altLang="en-US" sz="1600" b="1" dirty="0">
                <a:latin typeface="+mn-ea"/>
              </a:rPr>
              <a:t>委員会責任者</a:t>
            </a:r>
            <a:endParaRPr lang="en-US" altLang="ja-JP" sz="1600" b="1" dirty="0">
              <a:latin typeface="+mn-ea"/>
            </a:endParaRPr>
          </a:p>
          <a:p>
            <a:pPr algn="ctr"/>
            <a:endParaRPr lang="en-US" altLang="ja-JP" sz="1600" b="1" dirty="0">
              <a:latin typeface="+mn-ea"/>
            </a:endParaRPr>
          </a:p>
          <a:p>
            <a:pPr algn="ctr"/>
            <a:endParaRPr kumimoji="1" lang="en-US" altLang="ja-JP" sz="1600" b="1" dirty="0">
              <a:latin typeface="+mn-ea"/>
            </a:endParaRPr>
          </a:p>
          <a:p>
            <a:pPr algn="ctr"/>
            <a:r>
              <a:rPr lang="ja-JP" altLang="en-US" sz="1600" b="1" dirty="0">
                <a:latin typeface="+mn-ea"/>
              </a:rPr>
              <a:t>虐待防止担当者</a:t>
            </a:r>
            <a:endParaRPr kumimoji="1" lang="ja-JP" altLang="en-US" sz="1600" b="1" dirty="0">
              <a:latin typeface="+mn-ea"/>
            </a:endParaRPr>
          </a:p>
        </p:txBody>
      </p:sp>
      <p:sp>
        <p:nvSpPr>
          <p:cNvPr id="17" name="テキスト ボックス 16">
            <a:extLst>
              <a:ext uri="{FF2B5EF4-FFF2-40B4-BE49-F238E27FC236}">
                <a16:creationId xmlns:a16="http://schemas.microsoft.com/office/drawing/2014/main" id="{3B1AB051-A257-5144-ACDF-35F22E5C7B27}"/>
              </a:ext>
            </a:extLst>
          </p:cNvPr>
          <p:cNvSpPr txBox="1"/>
          <p:nvPr/>
        </p:nvSpPr>
        <p:spPr>
          <a:xfrm rot="5400000">
            <a:off x="7136803" y="3545639"/>
            <a:ext cx="429699" cy="461665"/>
          </a:xfrm>
          <a:prstGeom prst="rect">
            <a:avLst/>
          </a:prstGeom>
          <a:noFill/>
        </p:spPr>
        <p:txBody>
          <a:bodyPr wrap="square" rtlCol="0">
            <a:spAutoFit/>
          </a:bodyPr>
          <a:lstStyle/>
          <a:p>
            <a:r>
              <a:rPr kumimoji="1" lang="ja-JP" altLang="en-US" sz="2400" dirty="0"/>
              <a:t>＝</a:t>
            </a:r>
          </a:p>
        </p:txBody>
      </p:sp>
      <p:grpSp>
        <p:nvGrpSpPr>
          <p:cNvPr id="7" name="グループ化 6">
            <a:extLst>
              <a:ext uri="{FF2B5EF4-FFF2-40B4-BE49-F238E27FC236}">
                <a16:creationId xmlns:a16="http://schemas.microsoft.com/office/drawing/2014/main" id="{A223AE60-518D-A268-F058-0E479D727EB1}"/>
              </a:ext>
            </a:extLst>
          </p:cNvPr>
          <p:cNvGrpSpPr/>
          <p:nvPr/>
        </p:nvGrpSpPr>
        <p:grpSpPr>
          <a:xfrm>
            <a:off x="1306094" y="4867662"/>
            <a:ext cx="1556513" cy="1825240"/>
            <a:chOff x="6429374" y="3278922"/>
            <a:chExt cx="2193459" cy="2593897"/>
          </a:xfrm>
        </p:grpSpPr>
        <p:pic>
          <p:nvPicPr>
            <p:cNvPr id="8" name="図 7">
              <a:extLst>
                <a:ext uri="{FF2B5EF4-FFF2-40B4-BE49-F238E27FC236}">
                  <a16:creationId xmlns:a16="http://schemas.microsoft.com/office/drawing/2014/main" id="{25F905CC-AF82-819C-6291-504FA1DD2F54}"/>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6429374" y="3679360"/>
              <a:ext cx="2193459" cy="2193459"/>
            </a:xfrm>
            <a:prstGeom prst="rect">
              <a:avLst/>
            </a:prstGeom>
          </p:spPr>
        </p:pic>
        <p:pic>
          <p:nvPicPr>
            <p:cNvPr id="13" name="図 12">
              <a:extLst>
                <a:ext uri="{FF2B5EF4-FFF2-40B4-BE49-F238E27FC236}">
                  <a16:creationId xmlns:a16="http://schemas.microsoft.com/office/drawing/2014/main" id="{E2B8D128-80E3-495B-E1AF-5FE98F5CB0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592386">
              <a:off x="7125663" y="3278922"/>
              <a:ext cx="800876" cy="800876"/>
            </a:xfrm>
            <a:prstGeom prst="rect">
              <a:avLst/>
            </a:prstGeom>
          </p:spPr>
        </p:pic>
      </p:grpSp>
      <p:pic>
        <p:nvPicPr>
          <p:cNvPr id="16" name="図 15">
            <a:extLst>
              <a:ext uri="{FF2B5EF4-FFF2-40B4-BE49-F238E27FC236}">
                <a16:creationId xmlns:a16="http://schemas.microsoft.com/office/drawing/2014/main" id="{152FA504-6F75-77E0-A1B2-9A0F1612225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516" b="94724" l="9211" r="92544">
                        <a14:foregroundMark x1="93421" y1="9592" x2="93421" y2="9592"/>
                        <a14:foregroundMark x1="86842" y1="5516" x2="86842" y2="5516"/>
                        <a14:foregroundMark x1="59649" y1="92086" x2="59649" y2="92086"/>
                        <a14:foregroundMark x1="30702" y1="94005" x2="30702" y2="94005"/>
                        <a14:foregroundMark x1="62719" y1="94724" x2="62719" y2="94724"/>
                        <a14:foregroundMark x1="44737" y1="37410" x2="44737" y2="37410"/>
                        <a14:foregroundMark x1="46491" y1="36691" x2="46491" y2="36691"/>
                        <a14:foregroundMark x1="47807" y1="39808" x2="47807" y2="39808"/>
                        <a14:foregroundMark x1="49561" y1="34772" x2="49561" y2="34772"/>
                        <a14:foregroundMark x1="39912" y1="34772" x2="39912" y2="34772"/>
                        <a14:foregroundMark x1="44737" y1="35731" x2="44737" y2="35731"/>
                        <a14:foregroundMark x1="42982" y1="36211" x2="42982" y2="36211"/>
                        <a14:foregroundMark x1="42105" y1="34772" x2="42105" y2="34772"/>
                      </a14:backgroundRemoval>
                    </a14:imgEffect>
                  </a14:imgLayer>
                </a14:imgProps>
              </a:ext>
            </a:extLst>
          </a:blip>
          <a:stretch>
            <a:fillRect/>
          </a:stretch>
        </p:blipFill>
        <p:spPr>
          <a:xfrm>
            <a:off x="4191508" y="2673256"/>
            <a:ext cx="1031727" cy="1886974"/>
          </a:xfrm>
          <a:prstGeom prst="rect">
            <a:avLst/>
          </a:prstGeom>
        </p:spPr>
      </p:pic>
      <p:pic>
        <p:nvPicPr>
          <p:cNvPr id="20" name="図 19">
            <a:extLst>
              <a:ext uri="{FF2B5EF4-FFF2-40B4-BE49-F238E27FC236}">
                <a16:creationId xmlns:a16="http://schemas.microsoft.com/office/drawing/2014/main" id="{EAE12272-C8AD-4845-6645-EBC0B0ECFB88}"/>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977" b="96752" l="9953" r="89100">
                        <a14:foregroundMark x1="85782" y1="17401" x2="85782" y2="17401"/>
                        <a14:foregroundMark x1="27962" y1="93271" x2="27962" y2="93271"/>
                        <a14:foregroundMark x1="27962" y1="96752" x2="27962" y2="96752"/>
                        <a14:foregroundMark x1="43128" y1="42227" x2="43128" y2="42227"/>
                        <a14:foregroundMark x1="45024" y1="45708" x2="45024" y2="45708"/>
                        <a14:foregroundMark x1="43128" y1="45244" x2="43128" y2="45244"/>
                        <a14:foregroundMark x1="41232" y1="42227" x2="41232" y2="42227"/>
                        <a14:foregroundMark x1="84834" y1="15081" x2="84834" y2="15081"/>
                        <a14:foregroundMark x1="53081" y1="96752" x2="53081" y2="96752"/>
                      </a14:backgroundRemoval>
                    </a14:imgEffect>
                  </a14:imgLayer>
                </a14:imgProps>
              </a:ext>
            </a:extLst>
          </a:blip>
          <a:stretch>
            <a:fillRect/>
          </a:stretch>
        </p:blipFill>
        <p:spPr>
          <a:xfrm>
            <a:off x="4327647" y="4713645"/>
            <a:ext cx="923785" cy="1886975"/>
          </a:xfrm>
          <a:prstGeom prst="rect">
            <a:avLst/>
          </a:prstGeom>
        </p:spPr>
      </p:pic>
      <p:sp>
        <p:nvSpPr>
          <p:cNvPr id="21" name="テキスト ボックス 20">
            <a:extLst>
              <a:ext uri="{FF2B5EF4-FFF2-40B4-BE49-F238E27FC236}">
                <a16:creationId xmlns:a16="http://schemas.microsoft.com/office/drawing/2014/main" id="{73A35FAB-A8E3-2E18-8756-B5121E1B5AA9}"/>
              </a:ext>
            </a:extLst>
          </p:cNvPr>
          <p:cNvSpPr txBox="1"/>
          <p:nvPr/>
        </p:nvSpPr>
        <p:spPr>
          <a:xfrm>
            <a:off x="5938037" y="5025781"/>
            <a:ext cx="2655776" cy="1434965"/>
          </a:xfrm>
          <a:custGeom>
            <a:avLst/>
            <a:gdLst>
              <a:gd name="connsiteX0" fmla="*/ 1022611 w 4890947"/>
              <a:gd name="connsiteY0" fmla="*/ 0 h 1434965"/>
              <a:gd name="connsiteX1" fmla="*/ 4461046 w 4890947"/>
              <a:gd name="connsiteY1" fmla="*/ 0 h 1434965"/>
              <a:gd name="connsiteX2" fmla="*/ 4890947 w 4890947"/>
              <a:gd name="connsiteY2" fmla="*/ 429901 h 1434965"/>
              <a:gd name="connsiteX3" fmla="*/ 4890947 w 4890947"/>
              <a:gd name="connsiteY3" fmla="*/ 1005064 h 1434965"/>
              <a:gd name="connsiteX4" fmla="*/ 4461046 w 4890947"/>
              <a:gd name="connsiteY4" fmla="*/ 1434965 h 1434965"/>
              <a:gd name="connsiteX5" fmla="*/ 1022611 w 4890947"/>
              <a:gd name="connsiteY5" fmla="*/ 1434965 h 1434965"/>
              <a:gd name="connsiteX6" fmla="*/ 592710 w 4890947"/>
              <a:gd name="connsiteY6" fmla="*/ 1005064 h 1434965"/>
              <a:gd name="connsiteX7" fmla="*/ 592710 w 4890947"/>
              <a:gd name="connsiteY7" fmla="*/ 805095 h 1434965"/>
              <a:gd name="connsiteX8" fmla="*/ 0 w 4890947"/>
              <a:gd name="connsiteY8" fmla="*/ 750207 h 1434965"/>
              <a:gd name="connsiteX9" fmla="*/ 592710 w 4890947"/>
              <a:gd name="connsiteY9" fmla="*/ 695318 h 1434965"/>
              <a:gd name="connsiteX10" fmla="*/ 592710 w 4890947"/>
              <a:gd name="connsiteY10" fmla="*/ 429901 h 1434965"/>
              <a:gd name="connsiteX11" fmla="*/ 1022611 w 4890947"/>
              <a:gd name="connsiteY11" fmla="*/ 0 h 143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0947" h="1434965">
                <a:moveTo>
                  <a:pt x="1022611" y="0"/>
                </a:moveTo>
                <a:lnTo>
                  <a:pt x="4461046" y="0"/>
                </a:lnTo>
                <a:cubicBezTo>
                  <a:pt x="4698474" y="0"/>
                  <a:pt x="4890947" y="192473"/>
                  <a:pt x="4890947" y="429901"/>
                </a:cubicBezTo>
                <a:lnTo>
                  <a:pt x="4890947" y="1005064"/>
                </a:lnTo>
                <a:cubicBezTo>
                  <a:pt x="4890947" y="1242492"/>
                  <a:pt x="4698474" y="1434965"/>
                  <a:pt x="4461046" y="1434965"/>
                </a:cubicBezTo>
                <a:lnTo>
                  <a:pt x="1022611" y="1434965"/>
                </a:lnTo>
                <a:cubicBezTo>
                  <a:pt x="785183" y="1434965"/>
                  <a:pt x="592710" y="1242492"/>
                  <a:pt x="592710" y="1005064"/>
                </a:cubicBezTo>
                <a:lnTo>
                  <a:pt x="592710" y="805095"/>
                </a:lnTo>
                <a:lnTo>
                  <a:pt x="0" y="750207"/>
                </a:lnTo>
                <a:lnTo>
                  <a:pt x="592710" y="695318"/>
                </a:lnTo>
                <a:lnTo>
                  <a:pt x="592710" y="429901"/>
                </a:lnTo>
                <a:cubicBezTo>
                  <a:pt x="592710" y="192473"/>
                  <a:pt x="785183" y="0"/>
                  <a:pt x="1022611" y="0"/>
                </a:cubicBezTo>
                <a:close/>
              </a:path>
            </a:pathLst>
          </a:custGeom>
          <a:solidFill>
            <a:schemeClr val="accent2">
              <a:lumMod val="40000"/>
              <a:lumOff val="60000"/>
              <a:alpha val="68000"/>
            </a:schemeClr>
          </a:solidFill>
        </p:spPr>
        <p:txBody>
          <a:bodyPr wrap="square" rtlCol="0">
            <a:noAutofit/>
          </a:bodyPr>
          <a:lstStyle/>
          <a:p>
            <a:pPr>
              <a:lnSpc>
                <a:spcPct val="150000"/>
              </a:lnSpc>
            </a:pPr>
            <a:endParaRPr lang="ja-JP" altLang="en-US" sz="1600" dirty="0">
              <a:latin typeface="游ゴシック" panose="020B0400000000000000" pitchFamily="50" charset="-128"/>
              <a:ea typeface="游ゴシック" panose="020B0400000000000000" pitchFamily="50" charset="-128"/>
            </a:endParaRPr>
          </a:p>
        </p:txBody>
      </p:sp>
      <p:sp>
        <p:nvSpPr>
          <p:cNvPr id="22" name="テキスト ボックス 21">
            <a:extLst>
              <a:ext uri="{FF2B5EF4-FFF2-40B4-BE49-F238E27FC236}">
                <a16:creationId xmlns:a16="http://schemas.microsoft.com/office/drawing/2014/main" id="{3B740E69-75D5-5403-C9DC-2855C177609A}"/>
              </a:ext>
            </a:extLst>
          </p:cNvPr>
          <p:cNvSpPr txBox="1"/>
          <p:nvPr/>
        </p:nvSpPr>
        <p:spPr>
          <a:xfrm>
            <a:off x="6414547" y="5193191"/>
            <a:ext cx="1989757" cy="1077218"/>
          </a:xfrm>
          <a:prstGeom prst="rect">
            <a:avLst/>
          </a:prstGeom>
          <a:noFill/>
        </p:spPr>
        <p:txBody>
          <a:bodyPr wrap="square" rtlCol="0">
            <a:spAutoFit/>
          </a:bodyPr>
          <a:lstStyle/>
          <a:p>
            <a:pPr algn="ctr"/>
            <a:r>
              <a:rPr lang="ja-JP" altLang="en-US" sz="1600" b="1" dirty="0">
                <a:latin typeface="+mn-ea"/>
              </a:rPr>
              <a:t>委員会責任者</a:t>
            </a:r>
            <a:endParaRPr lang="en-US" altLang="ja-JP" sz="1600" b="1" dirty="0">
              <a:latin typeface="+mn-ea"/>
            </a:endParaRPr>
          </a:p>
          <a:p>
            <a:pPr algn="ctr"/>
            <a:endParaRPr lang="en-US" altLang="ja-JP" sz="1600" b="1" dirty="0">
              <a:latin typeface="+mn-ea"/>
            </a:endParaRPr>
          </a:p>
          <a:p>
            <a:pPr algn="ctr"/>
            <a:endParaRPr kumimoji="1" lang="en-US" altLang="ja-JP" sz="1600" b="1" dirty="0">
              <a:latin typeface="+mn-ea"/>
            </a:endParaRPr>
          </a:p>
          <a:p>
            <a:pPr algn="ctr"/>
            <a:r>
              <a:rPr lang="ja-JP" altLang="en-US" sz="1600" b="1" dirty="0">
                <a:latin typeface="+mn-ea"/>
              </a:rPr>
              <a:t>虐待防止担当者</a:t>
            </a:r>
            <a:endParaRPr kumimoji="1" lang="ja-JP" altLang="en-US" sz="1600" b="1" dirty="0">
              <a:latin typeface="+mn-ea"/>
            </a:endParaRPr>
          </a:p>
        </p:txBody>
      </p:sp>
      <p:sp>
        <p:nvSpPr>
          <p:cNvPr id="23" name="テキスト ボックス 22">
            <a:extLst>
              <a:ext uri="{FF2B5EF4-FFF2-40B4-BE49-F238E27FC236}">
                <a16:creationId xmlns:a16="http://schemas.microsoft.com/office/drawing/2014/main" id="{FF4935B7-9488-6984-6112-7C129E547AEE}"/>
              </a:ext>
            </a:extLst>
          </p:cNvPr>
          <p:cNvSpPr txBox="1"/>
          <p:nvPr/>
        </p:nvSpPr>
        <p:spPr>
          <a:xfrm rot="5400000">
            <a:off x="7136803" y="5458104"/>
            <a:ext cx="429699" cy="461665"/>
          </a:xfrm>
          <a:prstGeom prst="rect">
            <a:avLst/>
          </a:prstGeom>
          <a:noFill/>
        </p:spPr>
        <p:txBody>
          <a:bodyPr wrap="square" rtlCol="0">
            <a:spAutoFit/>
          </a:bodyPr>
          <a:lstStyle/>
          <a:p>
            <a:r>
              <a:rPr lang="ja-JP" altLang="en-US" sz="2400" dirty="0"/>
              <a:t>≠</a:t>
            </a:r>
            <a:endParaRPr kumimoji="1" lang="ja-JP" altLang="en-US" sz="2400" dirty="0"/>
          </a:p>
        </p:txBody>
      </p:sp>
      <p:sp>
        <p:nvSpPr>
          <p:cNvPr id="24" name="テキスト ボックス 23">
            <a:extLst>
              <a:ext uri="{FF2B5EF4-FFF2-40B4-BE49-F238E27FC236}">
                <a16:creationId xmlns:a16="http://schemas.microsoft.com/office/drawing/2014/main" id="{E10830ED-AFDA-6787-A8DB-ACAAB81AD9DA}"/>
              </a:ext>
            </a:extLst>
          </p:cNvPr>
          <p:cNvSpPr txBox="1"/>
          <p:nvPr/>
        </p:nvSpPr>
        <p:spPr>
          <a:xfrm>
            <a:off x="3049179" y="3344990"/>
            <a:ext cx="1096163" cy="646331"/>
          </a:xfrm>
          <a:prstGeom prst="rect">
            <a:avLst/>
          </a:prstGeom>
          <a:noFill/>
        </p:spPr>
        <p:txBody>
          <a:bodyPr wrap="square" rtlCol="0">
            <a:spAutoFit/>
          </a:bodyPr>
          <a:lstStyle/>
          <a:p>
            <a:pPr algn="ctr"/>
            <a:r>
              <a:rPr kumimoji="1" lang="ja-JP" altLang="en-US" sz="3600" dirty="0"/>
              <a:t>＝</a:t>
            </a:r>
          </a:p>
        </p:txBody>
      </p:sp>
      <p:sp>
        <p:nvSpPr>
          <p:cNvPr id="25" name="テキスト ボックス 24">
            <a:extLst>
              <a:ext uri="{FF2B5EF4-FFF2-40B4-BE49-F238E27FC236}">
                <a16:creationId xmlns:a16="http://schemas.microsoft.com/office/drawing/2014/main" id="{948B7642-219F-3ED1-9DDB-3355D165B102}"/>
              </a:ext>
            </a:extLst>
          </p:cNvPr>
          <p:cNvSpPr txBox="1"/>
          <p:nvPr/>
        </p:nvSpPr>
        <p:spPr>
          <a:xfrm>
            <a:off x="3049179" y="5643163"/>
            <a:ext cx="1096163" cy="646331"/>
          </a:xfrm>
          <a:prstGeom prst="rect">
            <a:avLst/>
          </a:prstGeom>
          <a:noFill/>
        </p:spPr>
        <p:txBody>
          <a:bodyPr wrap="square" rtlCol="0">
            <a:spAutoFit/>
          </a:bodyPr>
          <a:lstStyle/>
          <a:p>
            <a:pPr algn="ctr"/>
            <a:r>
              <a:rPr kumimoji="1" lang="ja-JP" altLang="en-US" sz="3600" dirty="0"/>
              <a:t>≠</a:t>
            </a:r>
          </a:p>
        </p:txBody>
      </p:sp>
      <p:sp>
        <p:nvSpPr>
          <p:cNvPr id="28" name="テキスト ボックス 27">
            <a:extLst>
              <a:ext uri="{FF2B5EF4-FFF2-40B4-BE49-F238E27FC236}">
                <a16:creationId xmlns:a16="http://schemas.microsoft.com/office/drawing/2014/main" id="{8C50D398-CB13-2B8C-83AC-73B4F54D2167}"/>
              </a:ext>
            </a:extLst>
          </p:cNvPr>
          <p:cNvSpPr txBox="1"/>
          <p:nvPr/>
        </p:nvSpPr>
        <p:spPr>
          <a:xfrm>
            <a:off x="1315488" y="4533976"/>
            <a:ext cx="1643451" cy="276999"/>
          </a:xfrm>
          <a:prstGeom prst="rect">
            <a:avLst/>
          </a:prstGeom>
          <a:noFill/>
        </p:spPr>
        <p:txBody>
          <a:bodyPr wrap="square" rtlCol="0">
            <a:spAutoFit/>
          </a:bodyPr>
          <a:lstStyle/>
          <a:p>
            <a:pPr algn="ctr"/>
            <a:r>
              <a:rPr kumimoji="1" lang="ja-JP" altLang="en-US" sz="1200" b="1" dirty="0"/>
              <a:t>委員会責任者</a:t>
            </a:r>
          </a:p>
        </p:txBody>
      </p:sp>
      <p:sp>
        <p:nvSpPr>
          <p:cNvPr id="29" name="テキスト ボックス 28">
            <a:extLst>
              <a:ext uri="{FF2B5EF4-FFF2-40B4-BE49-F238E27FC236}">
                <a16:creationId xmlns:a16="http://schemas.microsoft.com/office/drawing/2014/main" id="{DDA47EFC-2DD4-1773-22FE-D83E2AB871C3}"/>
              </a:ext>
            </a:extLst>
          </p:cNvPr>
          <p:cNvSpPr txBox="1"/>
          <p:nvPr/>
        </p:nvSpPr>
        <p:spPr>
          <a:xfrm>
            <a:off x="3945923" y="4533976"/>
            <a:ext cx="1643451" cy="276999"/>
          </a:xfrm>
          <a:prstGeom prst="rect">
            <a:avLst/>
          </a:prstGeom>
          <a:noFill/>
        </p:spPr>
        <p:txBody>
          <a:bodyPr wrap="square" rtlCol="0">
            <a:spAutoFit/>
          </a:bodyPr>
          <a:lstStyle/>
          <a:p>
            <a:pPr algn="ctr"/>
            <a:r>
              <a:rPr kumimoji="1" lang="ja-JP" altLang="en-US" sz="1200" b="1" dirty="0"/>
              <a:t>虐待防止</a:t>
            </a:r>
            <a:r>
              <a:rPr lang="ja-JP" altLang="en-US" sz="1200" b="1" dirty="0"/>
              <a:t>担当</a:t>
            </a:r>
            <a:r>
              <a:rPr kumimoji="1" lang="ja-JP" altLang="en-US" sz="1200" b="1" dirty="0"/>
              <a:t>者</a:t>
            </a:r>
          </a:p>
        </p:txBody>
      </p:sp>
      <p:sp>
        <p:nvSpPr>
          <p:cNvPr id="31" name="円: 塗りつぶしなし 30">
            <a:extLst>
              <a:ext uri="{FF2B5EF4-FFF2-40B4-BE49-F238E27FC236}">
                <a16:creationId xmlns:a16="http://schemas.microsoft.com/office/drawing/2014/main" id="{697C7FC0-2711-3244-59F2-42D3D15B5E7F}"/>
              </a:ext>
            </a:extLst>
          </p:cNvPr>
          <p:cNvSpPr/>
          <p:nvPr/>
        </p:nvSpPr>
        <p:spPr>
          <a:xfrm>
            <a:off x="8135128" y="3148646"/>
            <a:ext cx="399926" cy="399926"/>
          </a:xfrm>
          <a:prstGeom prst="donu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2" name="二等辺三角形 31">
            <a:extLst>
              <a:ext uri="{FF2B5EF4-FFF2-40B4-BE49-F238E27FC236}">
                <a16:creationId xmlns:a16="http://schemas.microsoft.com/office/drawing/2014/main" id="{DC333912-4140-893B-DC9E-91D753C5220D}"/>
              </a:ext>
            </a:extLst>
          </p:cNvPr>
          <p:cNvSpPr/>
          <p:nvPr/>
        </p:nvSpPr>
        <p:spPr>
          <a:xfrm>
            <a:off x="8269090" y="5077257"/>
            <a:ext cx="250571" cy="216010"/>
          </a:xfrm>
          <a:prstGeom prst="triangle">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録音したサウンド">
            <a:hlinkClick r:id="" action="ppaction://media"/>
            <a:extLst>
              <a:ext uri="{FF2B5EF4-FFF2-40B4-BE49-F238E27FC236}">
                <a16:creationId xmlns:a16="http://schemas.microsoft.com/office/drawing/2014/main" id="{E338A54E-D232-8258-7A58-15BDF818746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648200" y="3124200"/>
            <a:ext cx="609600" cy="609600"/>
          </a:xfrm>
          <a:prstGeom prst="rect">
            <a:avLst/>
          </a:prstGeom>
        </p:spPr>
      </p:pic>
    </p:spTree>
    <p:extLst>
      <p:ext uri="{BB962C8B-B14F-4D97-AF65-F5344CB8AC3E}">
        <p14:creationId xmlns:p14="http://schemas.microsoft.com/office/powerpoint/2010/main" val="1858055441"/>
      </p:ext>
    </p:extLst>
  </p:cSld>
  <p:clrMapOvr>
    <a:masterClrMapping/>
  </p:clrMapOvr>
  <mc:AlternateContent xmlns:mc="http://schemas.openxmlformats.org/markup-compatibility/2006" xmlns:p14="http://schemas.microsoft.com/office/powerpoint/2010/main">
    <mc:Choice Requires="p14">
      <p:transition spd="slow" p14:dur="2000" advTm="22277"/>
    </mc:Choice>
    <mc:Fallback xmlns="">
      <p:transition spd="slow" advTm="22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277"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4">
            <a:extLst>
              <a:ext uri="{FF2B5EF4-FFF2-40B4-BE49-F238E27FC236}">
                <a16:creationId xmlns:a16="http://schemas.microsoft.com/office/drawing/2014/main" id="{86D147EF-0A45-2ECF-10B0-3CD327D09406}"/>
              </a:ext>
            </a:extLst>
          </p:cNvPr>
          <p:cNvSpPr txBox="1">
            <a:spLocks/>
          </p:cNvSpPr>
          <p:nvPr/>
        </p:nvSpPr>
        <p:spPr>
          <a:xfrm>
            <a:off x="2824" y="305233"/>
            <a:ext cx="3670526" cy="425059"/>
          </a:xfrm>
          <a:prstGeom prst="rect">
            <a:avLst/>
          </a:prstGeom>
        </p:spPr>
        <p:txBody>
          <a:bodyPr/>
          <a:lstStyle>
            <a:lvl1pPr algn="l" defTabSz="914400" rtl="0" eaLnBrk="1" latinLnBrk="0" hangingPunct="1">
              <a:lnSpc>
                <a:spcPct val="90000"/>
              </a:lnSpc>
              <a:spcBef>
                <a:spcPct val="0"/>
              </a:spcBef>
              <a:buNone/>
              <a:defRPr kumimoji="1" sz="2000" b="1" kern="1200">
                <a:solidFill>
                  <a:schemeClr val="tx1"/>
                </a:solidFill>
                <a:latin typeface="+mj-lt"/>
                <a:ea typeface="+mj-ea"/>
                <a:cs typeface="+mj-cs"/>
              </a:defRPr>
            </a:lvl1pPr>
          </a:lstStyle>
          <a:p>
            <a:r>
              <a:rPr lang="ja-JP" altLang="en-US" sz="2275" dirty="0">
                <a:latin typeface="游ゴシック" panose="020B0400000000000000" pitchFamily="50" charset="-128"/>
                <a:ea typeface="游ゴシック" panose="020B0400000000000000" pitchFamily="50" charset="-128"/>
              </a:rPr>
              <a:t>集団指導目次</a:t>
            </a:r>
          </a:p>
        </p:txBody>
      </p:sp>
      <p:sp>
        <p:nvSpPr>
          <p:cNvPr id="3" name="タイトル 4">
            <a:extLst>
              <a:ext uri="{FF2B5EF4-FFF2-40B4-BE49-F238E27FC236}">
                <a16:creationId xmlns:a16="http://schemas.microsoft.com/office/drawing/2014/main" id="{C045ABA7-F75C-A213-2E5F-A1ED05B90FF5}"/>
              </a:ext>
            </a:extLst>
          </p:cNvPr>
          <p:cNvSpPr txBox="1">
            <a:spLocks/>
          </p:cNvSpPr>
          <p:nvPr/>
        </p:nvSpPr>
        <p:spPr>
          <a:xfrm>
            <a:off x="95148" y="717039"/>
            <a:ext cx="1742939" cy="425059"/>
          </a:xfrm>
          <a:prstGeom prst="rect">
            <a:avLst/>
          </a:prstGeom>
        </p:spPr>
        <p:txBody>
          <a:bodyPr/>
          <a:lstStyle>
            <a:lvl1pPr algn="l" defTabSz="914400" rtl="0" eaLnBrk="1" latinLnBrk="0" hangingPunct="1">
              <a:lnSpc>
                <a:spcPct val="90000"/>
              </a:lnSpc>
              <a:spcBef>
                <a:spcPct val="0"/>
              </a:spcBef>
              <a:buNone/>
              <a:defRPr kumimoji="1" sz="2800" b="1" kern="1200">
                <a:solidFill>
                  <a:schemeClr val="tx1"/>
                </a:solidFill>
                <a:latin typeface="+mn-ea"/>
                <a:ea typeface="+mn-ea"/>
                <a:cs typeface="+mj-cs"/>
              </a:defRPr>
            </a:lvl1pPr>
          </a:lstStyle>
          <a:p>
            <a:r>
              <a:rPr lang="en-US" altLang="ja-JP" sz="2275" dirty="0">
                <a:solidFill>
                  <a:schemeClr val="bg1">
                    <a:lumMod val="65000"/>
                  </a:schemeClr>
                </a:solidFill>
              </a:rPr>
              <a:t>INDEX</a:t>
            </a:r>
            <a:endParaRPr lang="ja-JP" altLang="en-US" sz="2275" dirty="0">
              <a:solidFill>
                <a:schemeClr val="bg1">
                  <a:lumMod val="65000"/>
                </a:schemeClr>
              </a:solidFill>
            </a:endParaRPr>
          </a:p>
        </p:txBody>
      </p:sp>
      <p:sp>
        <p:nvSpPr>
          <p:cNvPr id="16" name="四角形: 上の 2 つの角を丸める 15">
            <a:extLst>
              <a:ext uri="{FF2B5EF4-FFF2-40B4-BE49-F238E27FC236}">
                <a16:creationId xmlns:a16="http://schemas.microsoft.com/office/drawing/2014/main" id="{8DC7622E-4BA9-ADAF-9963-41291E980DA0}"/>
              </a:ext>
            </a:extLst>
          </p:cNvPr>
          <p:cNvSpPr/>
          <p:nvPr/>
        </p:nvSpPr>
        <p:spPr>
          <a:xfrm rot="16200000">
            <a:off x="2208156" y="1162869"/>
            <a:ext cx="338475" cy="519582"/>
          </a:xfrm>
          <a:prstGeom prst="round2SameRect">
            <a:avLst>
              <a:gd name="adj1" fmla="val 50000"/>
              <a:gd name="adj2" fmla="val 0"/>
            </a:avLst>
          </a:prstGeom>
          <a:solidFill>
            <a:srgbClr val="F9A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7" name="テキスト ボックス 16">
            <a:extLst>
              <a:ext uri="{FF2B5EF4-FFF2-40B4-BE49-F238E27FC236}">
                <a16:creationId xmlns:a16="http://schemas.microsoft.com/office/drawing/2014/main" id="{52321E08-0C76-5B22-FCF6-A17EFDB234F6}"/>
              </a:ext>
            </a:extLst>
          </p:cNvPr>
          <p:cNvSpPr txBox="1"/>
          <p:nvPr/>
        </p:nvSpPr>
        <p:spPr>
          <a:xfrm>
            <a:off x="2187812" y="1248256"/>
            <a:ext cx="519582" cy="461665"/>
          </a:xfrm>
          <a:prstGeom prst="rect">
            <a:avLst/>
          </a:prstGeom>
          <a:noFill/>
        </p:spPr>
        <p:txBody>
          <a:bodyPr wrap="square" rtlCol="0">
            <a:spAutoFit/>
          </a:bodyPr>
          <a:lstStyle/>
          <a:p>
            <a:r>
              <a:rPr lang="ja-JP" altLang="en-US" sz="2400" b="1" dirty="0">
                <a:solidFill>
                  <a:schemeClr val="bg1"/>
                </a:solidFill>
              </a:rPr>
              <a:t>１</a:t>
            </a:r>
          </a:p>
        </p:txBody>
      </p:sp>
      <p:sp>
        <p:nvSpPr>
          <p:cNvPr id="18" name="タイトル 4">
            <a:extLst>
              <a:ext uri="{FF2B5EF4-FFF2-40B4-BE49-F238E27FC236}">
                <a16:creationId xmlns:a16="http://schemas.microsoft.com/office/drawing/2014/main" id="{771F9719-103F-81F9-A1C1-AD7C068431FF}"/>
              </a:ext>
            </a:extLst>
          </p:cNvPr>
          <p:cNvSpPr txBox="1">
            <a:spLocks/>
          </p:cNvSpPr>
          <p:nvPr/>
        </p:nvSpPr>
        <p:spPr>
          <a:xfrm>
            <a:off x="2637185" y="1142098"/>
            <a:ext cx="5089180" cy="562843"/>
          </a:xfrm>
          <a:prstGeom prst="rect">
            <a:avLst/>
          </a:prstGeom>
        </p:spPr>
        <p:txBody>
          <a:bodyPr/>
          <a:lstStyle>
            <a:lvl1pPr algn="l" defTabSz="914400" rtl="0" eaLnBrk="1" latinLnBrk="0" hangingPunct="1">
              <a:lnSpc>
                <a:spcPct val="90000"/>
              </a:lnSpc>
              <a:spcBef>
                <a:spcPct val="0"/>
              </a:spcBef>
              <a:buNone/>
              <a:defRPr kumimoji="1" sz="2800" b="1" kern="1200">
                <a:solidFill>
                  <a:schemeClr val="tx1"/>
                </a:solidFill>
                <a:latin typeface="+mn-ea"/>
                <a:ea typeface="+mn-ea"/>
                <a:cs typeface="+mj-cs"/>
              </a:defRPr>
            </a:lvl1pPr>
          </a:lstStyle>
          <a:p>
            <a:pPr>
              <a:lnSpc>
                <a:spcPct val="150000"/>
              </a:lnSpc>
            </a:pPr>
            <a:r>
              <a:rPr lang="ja-JP" altLang="ja-JP" sz="2400" dirty="0">
                <a:ea typeface="游ゴシック" panose="020B0400000000000000" pitchFamily="50" charset="-128"/>
                <a:cs typeface="Times New Roman" panose="02020603050405020304" pitchFamily="18" charset="0"/>
              </a:rPr>
              <a:t>令和</a:t>
            </a:r>
            <a:r>
              <a:rPr lang="en-US" altLang="ja-JP" sz="2400" dirty="0">
                <a:ea typeface="游ゴシック" panose="020B0400000000000000" pitchFamily="50" charset="-128"/>
                <a:cs typeface="Times New Roman" panose="02020603050405020304" pitchFamily="18" charset="0"/>
              </a:rPr>
              <a:t>3</a:t>
            </a:r>
            <a:r>
              <a:rPr lang="ja-JP" altLang="ja-JP" sz="2400" dirty="0">
                <a:ea typeface="游ゴシック" panose="020B0400000000000000" pitchFamily="50" charset="-128"/>
                <a:cs typeface="Times New Roman" panose="02020603050405020304" pitchFamily="18" charset="0"/>
              </a:rPr>
              <a:t>年度介護報酬改定のおさらい</a:t>
            </a:r>
            <a:endParaRPr lang="ja-JP" altLang="en-US" sz="3600" dirty="0">
              <a:latin typeface="Arial" panose="020B0604020202020204" pitchFamily="34" charset="0"/>
              <a:ea typeface="游ゴシック" panose="020B0400000000000000" pitchFamily="50" charset="-128"/>
              <a:cs typeface="Arial Unicode MS"/>
            </a:endParaRPr>
          </a:p>
        </p:txBody>
      </p:sp>
      <p:sp>
        <p:nvSpPr>
          <p:cNvPr id="19" name="四角形: 上の 2 つの角を丸める 18">
            <a:extLst>
              <a:ext uri="{FF2B5EF4-FFF2-40B4-BE49-F238E27FC236}">
                <a16:creationId xmlns:a16="http://schemas.microsoft.com/office/drawing/2014/main" id="{A5B778DE-02F9-D6A8-C3F8-59E632AFC431}"/>
              </a:ext>
            </a:extLst>
          </p:cNvPr>
          <p:cNvSpPr/>
          <p:nvPr/>
        </p:nvSpPr>
        <p:spPr>
          <a:xfrm rot="16200000">
            <a:off x="2204286" y="4835749"/>
            <a:ext cx="338475" cy="519582"/>
          </a:xfrm>
          <a:prstGeom prst="round2SameRect">
            <a:avLst>
              <a:gd name="adj1" fmla="val 50000"/>
              <a:gd name="adj2" fmla="val 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0" name="テキスト ボックス 19">
            <a:extLst>
              <a:ext uri="{FF2B5EF4-FFF2-40B4-BE49-F238E27FC236}">
                <a16:creationId xmlns:a16="http://schemas.microsoft.com/office/drawing/2014/main" id="{7BCDF03D-D102-525D-D83E-D6837D4868ED}"/>
              </a:ext>
            </a:extLst>
          </p:cNvPr>
          <p:cNvSpPr txBox="1"/>
          <p:nvPr/>
        </p:nvSpPr>
        <p:spPr>
          <a:xfrm>
            <a:off x="2183942" y="4921136"/>
            <a:ext cx="519582" cy="461665"/>
          </a:xfrm>
          <a:prstGeom prst="rect">
            <a:avLst/>
          </a:prstGeom>
          <a:noFill/>
        </p:spPr>
        <p:txBody>
          <a:bodyPr wrap="square" rtlCol="0">
            <a:spAutoFit/>
          </a:bodyPr>
          <a:lstStyle/>
          <a:p>
            <a:r>
              <a:rPr lang="ja-JP" altLang="en-US" sz="2400" b="1" dirty="0">
                <a:solidFill>
                  <a:schemeClr val="bg1"/>
                </a:solidFill>
              </a:rPr>
              <a:t>２</a:t>
            </a:r>
          </a:p>
        </p:txBody>
      </p:sp>
      <p:sp>
        <p:nvSpPr>
          <p:cNvPr id="26" name="タイトル 4">
            <a:extLst>
              <a:ext uri="{FF2B5EF4-FFF2-40B4-BE49-F238E27FC236}">
                <a16:creationId xmlns:a16="http://schemas.microsoft.com/office/drawing/2014/main" id="{5755519E-4419-272E-E057-55DAFFFEE483}"/>
              </a:ext>
            </a:extLst>
          </p:cNvPr>
          <p:cNvSpPr txBox="1">
            <a:spLocks/>
          </p:cNvSpPr>
          <p:nvPr/>
        </p:nvSpPr>
        <p:spPr>
          <a:xfrm>
            <a:off x="2659135" y="4808278"/>
            <a:ext cx="4947274" cy="574523"/>
          </a:xfrm>
          <a:prstGeom prst="rect">
            <a:avLst/>
          </a:prstGeom>
        </p:spPr>
        <p:txBody>
          <a:bodyPr/>
          <a:lstStyle>
            <a:lvl1pPr algn="l" defTabSz="914400" rtl="0" eaLnBrk="1" latinLnBrk="0" hangingPunct="1">
              <a:lnSpc>
                <a:spcPct val="90000"/>
              </a:lnSpc>
              <a:spcBef>
                <a:spcPct val="0"/>
              </a:spcBef>
              <a:buNone/>
              <a:defRPr kumimoji="1" sz="2800" b="1" kern="1200">
                <a:solidFill>
                  <a:schemeClr val="tx1"/>
                </a:solidFill>
                <a:latin typeface="+mn-ea"/>
                <a:ea typeface="+mn-ea"/>
                <a:cs typeface="+mj-cs"/>
              </a:defRPr>
            </a:lvl1pPr>
          </a:lstStyle>
          <a:p>
            <a:pPr>
              <a:lnSpc>
                <a:spcPct val="150000"/>
              </a:lnSpc>
            </a:pPr>
            <a:r>
              <a:rPr lang="ja-JP" altLang="ja-JP" sz="2400" dirty="0">
                <a:solidFill>
                  <a:schemeClr val="bg1">
                    <a:lumMod val="65000"/>
                  </a:schemeClr>
                </a:solidFill>
                <a:ea typeface="游ゴシック" panose="020B0400000000000000" pitchFamily="50" charset="-128"/>
                <a:cs typeface="Times New Roman" panose="02020603050405020304" pitchFamily="18" charset="0"/>
              </a:rPr>
              <a:t>運営指導の主な指摘内容</a:t>
            </a:r>
            <a:endParaRPr lang="ja-JP" altLang="en-US" sz="4400" dirty="0">
              <a:solidFill>
                <a:schemeClr val="bg1">
                  <a:lumMod val="65000"/>
                </a:schemeClr>
              </a:solidFill>
            </a:endParaRPr>
          </a:p>
        </p:txBody>
      </p:sp>
      <p:sp>
        <p:nvSpPr>
          <p:cNvPr id="27" name="テキスト ボックス 26">
            <a:extLst>
              <a:ext uri="{FF2B5EF4-FFF2-40B4-BE49-F238E27FC236}">
                <a16:creationId xmlns:a16="http://schemas.microsoft.com/office/drawing/2014/main" id="{DC4B6A6B-E403-5CC2-ACF2-58F6042114B3}"/>
              </a:ext>
            </a:extLst>
          </p:cNvPr>
          <p:cNvSpPr txBox="1"/>
          <p:nvPr/>
        </p:nvSpPr>
        <p:spPr>
          <a:xfrm>
            <a:off x="2436740" y="1849117"/>
            <a:ext cx="7693097" cy="1175706"/>
          </a:xfrm>
          <a:prstGeom prst="rect">
            <a:avLst/>
          </a:prstGeom>
          <a:noFill/>
        </p:spPr>
        <p:txBody>
          <a:bodyPr wrap="square" rtlCol="0">
            <a:spAutoFit/>
          </a:bodyPr>
          <a:lstStyle/>
          <a:p>
            <a:pPr>
              <a:lnSpc>
                <a:spcPct val="200000"/>
              </a:lnSpc>
            </a:pPr>
            <a:r>
              <a:rPr lang="ja-JP" altLang="en-US" dirty="0">
                <a:ea typeface="游ゴシック" panose="020B0400000000000000" pitchFamily="50" charset="-128"/>
                <a:cs typeface="Times New Roman" panose="02020603050405020304" pitchFamily="18" charset="0"/>
              </a:rPr>
              <a:t>１．感染症の予防及びまん延の防止のための措置</a:t>
            </a:r>
          </a:p>
          <a:p>
            <a:pPr>
              <a:lnSpc>
                <a:spcPct val="200000"/>
              </a:lnSpc>
            </a:pPr>
            <a:endParaRPr lang="ja-JP" altLang="en-US" sz="2000" b="1" dirty="0"/>
          </a:p>
        </p:txBody>
      </p:sp>
      <p:sp>
        <p:nvSpPr>
          <p:cNvPr id="28" name="テキスト ボックス 27">
            <a:extLst>
              <a:ext uri="{FF2B5EF4-FFF2-40B4-BE49-F238E27FC236}">
                <a16:creationId xmlns:a16="http://schemas.microsoft.com/office/drawing/2014/main" id="{D7A6BDAD-7770-5DF5-829F-865510428588}"/>
              </a:ext>
            </a:extLst>
          </p:cNvPr>
          <p:cNvSpPr txBox="1"/>
          <p:nvPr/>
        </p:nvSpPr>
        <p:spPr>
          <a:xfrm>
            <a:off x="2436741" y="2296307"/>
            <a:ext cx="3406353" cy="571888"/>
          </a:xfrm>
          <a:prstGeom prst="rect">
            <a:avLst/>
          </a:prstGeom>
          <a:noFill/>
        </p:spPr>
        <p:txBody>
          <a:bodyPr wrap="square" rtlCol="0">
            <a:spAutoFit/>
          </a:bodyPr>
          <a:lstStyle/>
          <a:p>
            <a:pPr>
              <a:lnSpc>
                <a:spcPct val="200000"/>
              </a:lnSpc>
            </a:pPr>
            <a:r>
              <a:rPr lang="ja-JP" altLang="en-US" dirty="0">
                <a:ea typeface="游ゴシック" panose="020B0400000000000000" pitchFamily="50" charset="-128"/>
                <a:cs typeface="Times New Roman" panose="02020603050405020304" pitchFamily="18" charset="0"/>
              </a:rPr>
              <a:t>２．虐待の</a:t>
            </a:r>
            <a:r>
              <a:rPr lang="ja-JP" altLang="ja-JP" dirty="0">
                <a:ea typeface="游ゴシック" panose="020B0400000000000000" pitchFamily="50" charset="-128"/>
                <a:cs typeface="Times New Roman" panose="02020603050405020304" pitchFamily="18" charset="0"/>
              </a:rPr>
              <a:t>防止に係る対策</a:t>
            </a:r>
            <a:endParaRPr lang="ja-JP" altLang="en-US" dirty="0"/>
          </a:p>
        </p:txBody>
      </p:sp>
      <p:sp>
        <p:nvSpPr>
          <p:cNvPr id="29" name="テキスト ボックス 28">
            <a:extLst>
              <a:ext uri="{FF2B5EF4-FFF2-40B4-BE49-F238E27FC236}">
                <a16:creationId xmlns:a16="http://schemas.microsoft.com/office/drawing/2014/main" id="{F83CD0D3-5E2E-365A-6746-C8078F48D471}"/>
              </a:ext>
            </a:extLst>
          </p:cNvPr>
          <p:cNvSpPr txBox="1"/>
          <p:nvPr/>
        </p:nvSpPr>
        <p:spPr>
          <a:xfrm>
            <a:off x="2433290" y="2734614"/>
            <a:ext cx="3833685" cy="624595"/>
          </a:xfrm>
          <a:prstGeom prst="rect">
            <a:avLst/>
          </a:prstGeom>
          <a:noFill/>
        </p:spPr>
        <p:txBody>
          <a:bodyPr wrap="square" rtlCol="0">
            <a:spAutoFit/>
          </a:bodyPr>
          <a:lstStyle/>
          <a:p>
            <a:pPr>
              <a:lnSpc>
                <a:spcPct val="200000"/>
              </a:lnSpc>
            </a:pPr>
            <a:r>
              <a:rPr lang="ja-JP" altLang="en-US" sz="2000" b="1" dirty="0">
                <a:ea typeface="游ゴシック" panose="020B0400000000000000" pitchFamily="50" charset="-128"/>
                <a:cs typeface="Times New Roman" panose="02020603050405020304" pitchFamily="18" charset="0"/>
              </a:rPr>
              <a:t>３．業務継続計画（ＢＣＰ）</a:t>
            </a:r>
            <a:endParaRPr lang="ja-JP" altLang="en-US" sz="2000" b="1" dirty="0"/>
          </a:p>
        </p:txBody>
      </p:sp>
      <p:sp>
        <p:nvSpPr>
          <p:cNvPr id="30" name="テキスト ボックス 29">
            <a:extLst>
              <a:ext uri="{FF2B5EF4-FFF2-40B4-BE49-F238E27FC236}">
                <a16:creationId xmlns:a16="http://schemas.microsoft.com/office/drawing/2014/main" id="{0680C429-9A1B-BAB5-3A10-6602727ADE07}"/>
              </a:ext>
            </a:extLst>
          </p:cNvPr>
          <p:cNvSpPr txBox="1"/>
          <p:nvPr/>
        </p:nvSpPr>
        <p:spPr>
          <a:xfrm>
            <a:off x="2436741" y="3231329"/>
            <a:ext cx="4288606" cy="1122743"/>
          </a:xfrm>
          <a:prstGeom prst="rect">
            <a:avLst/>
          </a:prstGeom>
          <a:noFill/>
        </p:spPr>
        <p:txBody>
          <a:bodyPr wrap="square" rtlCol="0">
            <a:spAutoFit/>
          </a:bodyPr>
          <a:lstStyle/>
          <a:p>
            <a:pPr>
              <a:lnSpc>
                <a:spcPct val="200000"/>
              </a:lnSpc>
            </a:pPr>
            <a:r>
              <a:rPr lang="ja-JP" altLang="en-US" dirty="0">
                <a:ea typeface="游ゴシック" panose="020B0400000000000000" pitchFamily="50" charset="-128"/>
                <a:cs typeface="Times New Roman" panose="02020603050405020304" pitchFamily="18" charset="0"/>
              </a:rPr>
              <a:t>４．ハラスメント防止のための方針等</a:t>
            </a:r>
            <a:r>
              <a:rPr lang="en-US" altLang="ja-JP" dirty="0">
                <a:ea typeface="游ゴシック" panose="020B0400000000000000" pitchFamily="50" charset="-128"/>
                <a:cs typeface="Times New Roman" panose="02020603050405020304" pitchFamily="18" charset="0"/>
              </a:rPr>
              <a:t>	</a:t>
            </a:r>
            <a:endParaRPr lang="ja-JP" altLang="en-US" dirty="0"/>
          </a:p>
        </p:txBody>
      </p:sp>
      <p:sp>
        <p:nvSpPr>
          <p:cNvPr id="31" name="テキスト ボックス 30">
            <a:extLst>
              <a:ext uri="{FF2B5EF4-FFF2-40B4-BE49-F238E27FC236}">
                <a16:creationId xmlns:a16="http://schemas.microsoft.com/office/drawing/2014/main" id="{4DAF9256-DC6C-4EA3-67F1-48DA60B676D5}"/>
              </a:ext>
            </a:extLst>
          </p:cNvPr>
          <p:cNvSpPr txBox="1"/>
          <p:nvPr/>
        </p:nvSpPr>
        <p:spPr>
          <a:xfrm>
            <a:off x="2436739" y="3698840"/>
            <a:ext cx="5935735" cy="571888"/>
          </a:xfrm>
          <a:prstGeom prst="rect">
            <a:avLst/>
          </a:prstGeom>
          <a:noFill/>
        </p:spPr>
        <p:txBody>
          <a:bodyPr wrap="square" rtlCol="0">
            <a:spAutoFit/>
          </a:bodyPr>
          <a:lstStyle/>
          <a:p>
            <a:pPr>
              <a:lnSpc>
                <a:spcPct val="200000"/>
              </a:lnSpc>
            </a:pPr>
            <a:r>
              <a:rPr lang="ja-JP" altLang="en-US" dirty="0">
                <a:ea typeface="游ゴシック" panose="020B0400000000000000" pitchFamily="50" charset="-128"/>
                <a:cs typeface="Times New Roman" panose="02020603050405020304" pitchFamily="18" charset="0"/>
              </a:rPr>
              <a:t>５．</a:t>
            </a:r>
            <a:r>
              <a:rPr lang="ja-JP" altLang="ja-JP" dirty="0">
                <a:ea typeface="游ゴシック" panose="020B0400000000000000" pitchFamily="50" charset="-128"/>
                <a:cs typeface="Times New Roman" panose="02020603050405020304" pitchFamily="18" charset="0"/>
              </a:rPr>
              <a:t>退院</a:t>
            </a:r>
            <a:r>
              <a:rPr lang="ja-JP" altLang="en-US" dirty="0">
                <a:ea typeface="游ゴシック" panose="020B0400000000000000" pitchFamily="50" charset="-128"/>
                <a:cs typeface="Times New Roman" panose="02020603050405020304" pitchFamily="18" charset="0"/>
              </a:rPr>
              <a:t>・</a:t>
            </a:r>
            <a:r>
              <a:rPr lang="ja-JP" altLang="ja-JP" dirty="0">
                <a:ea typeface="游ゴシック" panose="020B0400000000000000" pitchFamily="50" charset="-128"/>
                <a:cs typeface="Times New Roman" panose="02020603050405020304" pitchFamily="18" charset="0"/>
              </a:rPr>
              <a:t>退所加算におけるカンファレンスの定義</a:t>
            </a:r>
            <a:endParaRPr lang="ja-JP" altLang="en-US" dirty="0"/>
          </a:p>
        </p:txBody>
      </p:sp>
      <p:sp>
        <p:nvSpPr>
          <p:cNvPr id="32" name="四角形: 角を丸くする 31">
            <a:extLst>
              <a:ext uri="{FF2B5EF4-FFF2-40B4-BE49-F238E27FC236}">
                <a16:creationId xmlns:a16="http://schemas.microsoft.com/office/drawing/2014/main" id="{F5CD9F05-47AE-2AD9-8738-0C9B521480CB}"/>
              </a:ext>
            </a:extLst>
          </p:cNvPr>
          <p:cNvSpPr/>
          <p:nvPr/>
        </p:nvSpPr>
        <p:spPr>
          <a:xfrm>
            <a:off x="2436739" y="2304832"/>
            <a:ext cx="4068000" cy="146250"/>
          </a:xfrm>
          <a:prstGeom prst="roundRect">
            <a:avLst/>
          </a:prstGeom>
          <a:solidFill>
            <a:srgbClr val="F7834F">
              <a:alpha val="36000"/>
            </a:srgbClr>
          </a:solidFill>
          <a:ln>
            <a:solidFill>
              <a:srgbClr val="F7834F"/>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ja-JP" altLang="en-US"/>
          </a:p>
        </p:txBody>
      </p:sp>
      <p:sp>
        <p:nvSpPr>
          <p:cNvPr id="33" name="四角形: 角を丸くする 32">
            <a:extLst>
              <a:ext uri="{FF2B5EF4-FFF2-40B4-BE49-F238E27FC236}">
                <a16:creationId xmlns:a16="http://schemas.microsoft.com/office/drawing/2014/main" id="{7792F20B-EDA4-766C-B2A0-227F4331B714}"/>
              </a:ext>
            </a:extLst>
          </p:cNvPr>
          <p:cNvSpPr/>
          <p:nvPr/>
        </p:nvSpPr>
        <p:spPr>
          <a:xfrm>
            <a:off x="2436740" y="2707090"/>
            <a:ext cx="3081313" cy="146250"/>
          </a:xfrm>
          <a:prstGeom prst="roundRect">
            <a:avLst/>
          </a:prstGeom>
          <a:solidFill>
            <a:srgbClr val="F7834F">
              <a:alpha val="36000"/>
            </a:srgbClr>
          </a:solidFill>
          <a:ln>
            <a:solidFill>
              <a:srgbClr val="F7834F"/>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ja-JP" altLang="en-US"/>
          </a:p>
        </p:txBody>
      </p:sp>
      <p:sp>
        <p:nvSpPr>
          <p:cNvPr id="34" name="四角形: 角を丸くする 33">
            <a:extLst>
              <a:ext uri="{FF2B5EF4-FFF2-40B4-BE49-F238E27FC236}">
                <a16:creationId xmlns:a16="http://schemas.microsoft.com/office/drawing/2014/main" id="{CB7AC24D-1959-A684-4725-378BE1AF43A0}"/>
              </a:ext>
            </a:extLst>
          </p:cNvPr>
          <p:cNvSpPr/>
          <p:nvPr/>
        </p:nvSpPr>
        <p:spPr>
          <a:xfrm>
            <a:off x="2436740" y="3136878"/>
            <a:ext cx="3081313" cy="146250"/>
          </a:xfrm>
          <a:prstGeom prst="roundRect">
            <a:avLst/>
          </a:prstGeom>
          <a:solidFill>
            <a:srgbClr val="F7834F">
              <a:alpha val="36000"/>
            </a:srgbClr>
          </a:solidFill>
          <a:ln>
            <a:solidFill>
              <a:srgbClr val="F7834F"/>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ja-JP" altLang="en-US"/>
          </a:p>
        </p:txBody>
      </p:sp>
      <p:sp>
        <p:nvSpPr>
          <p:cNvPr id="35" name="四角形: 角を丸くする 34">
            <a:extLst>
              <a:ext uri="{FF2B5EF4-FFF2-40B4-BE49-F238E27FC236}">
                <a16:creationId xmlns:a16="http://schemas.microsoft.com/office/drawing/2014/main" id="{F6E9497A-EF75-E939-5122-1E121AAF87C8}"/>
              </a:ext>
            </a:extLst>
          </p:cNvPr>
          <p:cNvSpPr/>
          <p:nvPr/>
        </p:nvSpPr>
        <p:spPr>
          <a:xfrm>
            <a:off x="2436740" y="3622782"/>
            <a:ext cx="3081313" cy="146250"/>
          </a:xfrm>
          <a:prstGeom prst="roundRect">
            <a:avLst/>
          </a:prstGeom>
          <a:solidFill>
            <a:srgbClr val="F7834F">
              <a:alpha val="36000"/>
            </a:srgbClr>
          </a:solidFill>
          <a:ln>
            <a:solidFill>
              <a:srgbClr val="F7834F"/>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ja-JP" altLang="en-US"/>
          </a:p>
        </p:txBody>
      </p:sp>
      <p:sp>
        <p:nvSpPr>
          <p:cNvPr id="36" name="四角形: 角を丸くする 35">
            <a:extLst>
              <a:ext uri="{FF2B5EF4-FFF2-40B4-BE49-F238E27FC236}">
                <a16:creationId xmlns:a16="http://schemas.microsoft.com/office/drawing/2014/main" id="{2EF2C858-35D3-B349-14FD-EEBEB35B9EBF}"/>
              </a:ext>
            </a:extLst>
          </p:cNvPr>
          <p:cNvSpPr/>
          <p:nvPr/>
        </p:nvSpPr>
        <p:spPr>
          <a:xfrm>
            <a:off x="2436741" y="4085312"/>
            <a:ext cx="4578820" cy="146250"/>
          </a:xfrm>
          <a:prstGeom prst="roundRect">
            <a:avLst/>
          </a:prstGeom>
          <a:solidFill>
            <a:srgbClr val="F7834F">
              <a:alpha val="36000"/>
            </a:srgbClr>
          </a:solidFill>
          <a:ln>
            <a:solidFill>
              <a:srgbClr val="F7834F"/>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ja-JP" altLang="en-US"/>
          </a:p>
        </p:txBody>
      </p:sp>
      <p:pic>
        <p:nvPicPr>
          <p:cNvPr id="5" name="録音したサウンド">
            <a:hlinkClick r:id="" action="ppaction://media"/>
            <a:extLst>
              <a:ext uri="{FF2B5EF4-FFF2-40B4-BE49-F238E27FC236}">
                <a16:creationId xmlns:a16="http://schemas.microsoft.com/office/drawing/2014/main" id="{D1E41BED-E031-F767-F8C4-420E15105F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48200" y="3124200"/>
            <a:ext cx="609600" cy="609600"/>
          </a:xfrm>
          <a:prstGeom prst="rect">
            <a:avLst/>
          </a:prstGeom>
        </p:spPr>
      </p:pic>
    </p:spTree>
    <p:extLst>
      <p:ext uri="{BB962C8B-B14F-4D97-AF65-F5344CB8AC3E}">
        <p14:creationId xmlns:p14="http://schemas.microsoft.com/office/powerpoint/2010/main" val="3702469524"/>
      </p:ext>
    </p:extLst>
  </p:cSld>
  <p:clrMapOvr>
    <a:masterClrMapping/>
  </p:clrMapOvr>
  <mc:AlternateContent xmlns:mc="http://schemas.openxmlformats.org/markup-compatibility/2006" xmlns:p14="http://schemas.microsoft.com/office/powerpoint/2010/main">
    <mc:Choice Requires="p14">
      <p:transition spd="slow" p14:dur="2000" advTm="9623"/>
    </mc:Choice>
    <mc:Fallback xmlns="">
      <p:transition spd="slow" advTm="9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5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6C7509AF-251E-E008-BBC5-0D7742691AEA}"/>
              </a:ext>
            </a:extLst>
          </p:cNvPr>
          <p:cNvSpPr>
            <a:spLocks noGrp="1"/>
          </p:cNvSpPr>
          <p:nvPr>
            <p:ph type="ctrTitle"/>
          </p:nvPr>
        </p:nvSpPr>
        <p:spPr>
          <a:xfrm>
            <a:off x="0" y="136523"/>
            <a:ext cx="5418699" cy="477837"/>
          </a:xfrm>
          <a:prstGeom prst="rect">
            <a:avLst/>
          </a:prstGeom>
        </p:spPr>
        <p:txBody>
          <a:bodyPr vert="horz" lIns="91440" tIns="45720" rIns="91440" bIns="45720" rtlCol="0" anchor="ctr">
            <a:noAutofit/>
          </a:bodyPr>
          <a:lstStyle/>
          <a:p>
            <a:r>
              <a:rPr lang="ja-JP" altLang="en-US" sz="2400" b="1" dirty="0">
                <a:solidFill>
                  <a:schemeClr val="bg1"/>
                </a:solidFill>
                <a:latin typeface="+mn-ea"/>
                <a:ea typeface="+mn-ea"/>
              </a:rPr>
              <a:t>３．業務継続計画（ＢＣＰ）</a:t>
            </a:r>
          </a:p>
        </p:txBody>
      </p:sp>
      <p:grpSp>
        <p:nvGrpSpPr>
          <p:cNvPr id="15" name="グループ化 14">
            <a:extLst>
              <a:ext uri="{FF2B5EF4-FFF2-40B4-BE49-F238E27FC236}">
                <a16:creationId xmlns:a16="http://schemas.microsoft.com/office/drawing/2014/main" id="{AA687134-D070-2794-6D8F-0A151B89CF27}"/>
              </a:ext>
            </a:extLst>
          </p:cNvPr>
          <p:cNvGrpSpPr/>
          <p:nvPr/>
        </p:nvGrpSpPr>
        <p:grpSpPr>
          <a:xfrm>
            <a:off x="454061" y="2581826"/>
            <a:ext cx="8393013" cy="2554545"/>
            <a:chOff x="465388" y="3212096"/>
            <a:chExt cx="8393013" cy="2554545"/>
          </a:xfrm>
        </p:grpSpPr>
        <p:sp>
          <p:nvSpPr>
            <p:cNvPr id="5" name="テキスト ボックス 4">
              <a:extLst>
                <a:ext uri="{FF2B5EF4-FFF2-40B4-BE49-F238E27FC236}">
                  <a16:creationId xmlns:a16="http://schemas.microsoft.com/office/drawing/2014/main" id="{7FD9246D-32DD-5D86-9E9A-ADE34D79C8DA}"/>
                </a:ext>
              </a:extLst>
            </p:cNvPr>
            <p:cNvSpPr txBox="1"/>
            <p:nvPr/>
          </p:nvSpPr>
          <p:spPr>
            <a:xfrm>
              <a:off x="465388" y="3212096"/>
              <a:ext cx="8393013" cy="2554545"/>
            </a:xfrm>
            <a:prstGeom prst="rect">
              <a:avLst/>
            </a:prstGeom>
            <a:noFill/>
          </p:spPr>
          <p:txBody>
            <a:bodyPr wrap="square" rtlCol="0">
              <a:spAutoFit/>
            </a:bodyPr>
            <a:lstStyle/>
            <a:p>
              <a:r>
                <a:rPr lang="ja-JP" altLang="en-US" sz="2000" dirty="0">
                  <a:latin typeface="游ゴシック" panose="020B0400000000000000" pitchFamily="50" charset="-128"/>
                  <a:ea typeface="游ゴシック" panose="020B0400000000000000" pitchFamily="50" charset="-128"/>
                </a:rPr>
                <a:t>　　</a:t>
              </a:r>
              <a:r>
                <a:rPr lang="ja-JP" altLang="en-US" sz="2000" b="1" dirty="0">
                  <a:latin typeface="游ゴシック" panose="020B0400000000000000" pitchFamily="50" charset="-128"/>
                  <a:ea typeface="游ゴシック" panose="020B0400000000000000" pitchFamily="50" charset="-128"/>
                </a:rPr>
                <a:t>業務継続計画</a:t>
              </a:r>
              <a:r>
                <a:rPr lang="ja-JP" altLang="en-US" sz="2000" dirty="0">
                  <a:latin typeface="游ゴシック" panose="020B0400000000000000" pitchFamily="50" charset="-128"/>
                  <a:ea typeface="游ゴシック" panose="020B0400000000000000" pitchFamily="50" charset="-128"/>
                </a:rPr>
                <a:t>を策定すること</a:t>
              </a:r>
              <a:endParaRPr lang="en-US" altLang="ja-JP" sz="2000" dirty="0">
                <a:latin typeface="游ゴシック" panose="020B0400000000000000" pitchFamily="50" charset="-128"/>
                <a:ea typeface="游ゴシック" panose="020B0400000000000000" pitchFamily="50" charset="-128"/>
              </a:endParaRPr>
            </a:p>
            <a:p>
              <a:pPr>
                <a:lnSpc>
                  <a:spcPct val="150000"/>
                </a:lnSpc>
              </a:pPr>
              <a:r>
                <a:rPr lang="ja-JP" altLang="en-US" sz="2000" dirty="0">
                  <a:latin typeface="游ゴシック" panose="020B0400000000000000" pitchFamily="50" charset="-128"/>
                  <a:ea typeface="游ゴシック" panose="020B0400000000000000" pitchFamily="50" charset="-128"/>
                </a:rPr>
                <a:t>　　　・感染症に係る業務継続計画</a:t>
              </a:r>
              <a:endParaRPr lang="en-US" altLang="ja-JP" sz="2000" dirty="0">
                <a:latin typeface="游ゴシック" panose="020B0400000000000000" pitchFamily="50" charset="-128"/>
                <a:ea typeface="游ゴシック" panose="020B0400000000000000" pitchFamily="50" charset="-128"/>
              </a:endParaRPr>
            </a:p>
            <a:p>
              <a:pPr>
                <a:lnSpc>
                  <a:spcPct val="150000"/>
                </a:lnSpc>
              </a:pPr>
              <a:r>
                <a:rPr lang="ja-JP" altLang="en-US" sz="2000" dirty="0">
                  <a:latin typeface="游ゴシック" panose="020B0400000000000000" pitchFamily="50" charset="-128"/>
                  <a:ea typeface="游ゴシック" panose="020B0400000000000000" pitchFamily="50" charset="-128"/>
                </a:rPr>
                <a:t>　　　・災害に係る業務継続計画</a:t>
              </a:r>
              <a:endParaRPr lang="en-US" altLang="ja-JP" sz="2000" dirty="0">
                <a:latin typeface="游ゴシック" panose="020B0400000000000000" pitchFamily="50" charset="-128"/>
                <a:ea typeface="游ゴシック" panose="020B0400000000000000" pitchFamily="50" charset="-128"/>
              </a:endParaRPr>
            </a:p>
            <a:p>
              <a:endParaRPr lang="en-US" altLang="ja-JP" sz="2000" dirty="0">
                <a:latin typeface="游ゴシック" panose="020B0400000000000000" pitchFamily="50" charset="-128"/>
                <a:ea typeface="游ゴシック" panose="020B0400000000000000" pitchFamily="50" charset="-128"/>
              </a:endParaRPr>
            </a:p>
            <a:p>
              <a:r>
                <a:rPr lang="ja-JP" altLang="en-US" sz="2000" dirty="0">
                  <a:latin typeface="游ゴシック" panose="020B0400000000000000" pitchFamily="50" charset="-128"/>
                  <a:ea typeface="游ゴシック" panose="020B0400000000000000" pitchFamily="50" charset="-128"/>
                </a:rPr>
                <a:t>　　</a:t>
              </a:r>
              <a:r>
                <a:rPr lang="ja-JP" altLang="en-US" sz="2000" b="1" dirty="0">
                  <a:latin typeface="游ゴシック" panose="020B0400000000000000" pitchFamily="50" charset="-128"/>
                  <a:ea typeface="游ゴシック" panose="020B0400000000000000" pitchFamily="50" charset="-128"/>
                </a:rPr>
                <a:t>研修・訓練</a:t>
              </a:r>
              <a:r>
                <a:rPr lang="ja-JP" altLang="en-US" sz="2000" dirty="0">
                  <a:latin typeface="游ゴシック" panose="020B0400000000000000" pitchFamily="50" charset="-128"/>
                  <a:ea typeface="游ゴシック" panose="020B0400000000000000" pitchFamily="50" charset="-128"/>
                </a:rPr>
                <a:t>（シミュレーション）を実施をすること　　</a:t>
              </a:r>
              <a:endParaRPr lang="en-US" altLang="ja-JP" sz="2000" dirty="0">
                <a:latin typeface="游ゴシック" panose="020B0400000000000000" pitchFamily="50" charset="-128"/>
                <a:ea typeface="游ゴシック" panose="020B0400000000000000" pitchFamily="50" charset="-128"/>
              </a:endParaRPr>
            </a:p>
            <a:p>
              <a:r>
                <a:rPr lang="ja-JP" altLang="en-US" sz="2000" dirty="0">
                  <a:latin typeface="游ゴシック" panose="020B0400000000000000" pitchFamily="50" charset="-128"/>
                  <a:ea typeface="游ゴシック" panose="020B0400000000000000" pitchFamily="50" charset="-128"/>
                </a:rPr>
                <a:t>　</a:t>
              </a:r>
              <a:endParaRPr lang="en-US" altLang="ja-JP" sz="2000" dirty="0">
                <a:latin typeface="游ゴシック" panose="020B0400000000000000" pitchFamily="50" charset="-128"/>
                <a:ea typeface="游ゴシック" panose="020B0400000000000000" pitchFamily="50" charset="-128"/>
              </a:endParaRPr>
            </a:p>
            <a:p>
              <a:r>
                <a:rPr lang="ja-JP" altLang="en-US" sz="2000" dirty="0">
                  <a:latin typeface="游ゴシック" panose="020B0400000000000000" pitchFamily="50" charset="-128"/>
                  <a:ea typeface="游ゴシック" panose="020B0400000000000000" pitchFamily="50" charset="-128"/>
                </a:rPr>
                <a:t>　</a:t>
              </a:r>
            </a:p>
          </p:txBody>
        </p:sp>
        <p:sp>
          <p:nvSpPr>
            <p:cNvPr id="6" name="楕円 5">
              <a:extLst>
                <a:ext uri="{FF2B5EF4-FFF2-40B4-BE49-F238E27FC236}">
                  <a16:creationId xmlns:a16="http://schemas.microsoft.com/office/drawing/2014/main" id="{554BF260-2D01-638B-11E7-105F1AF2FFFF}"/>
                </a:ext>
              </a:extLst>
            </p:cNvPr>
            <p:cNvSpPr/>
            <p:nvPr/>
          </p:nvSpPr>
          <p:spPr>
            <a:xfrm>
              <a:off x="610496" y="3254258"/>
              <a:ext cx="290215" cy="290215"/>
            </a:xfrm>
            <a:prstGeom prst="ellipse">
              <a:avLst/>
            </a:prstGeom>
            <a:solidFill>
              <a:srgbClr val="F9A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63" dirty="0">
                  <a:solidFill>
                    <a:schemeClr val="tx1">
                      <a:lumMod val="95000"/>
                      <a:lumOff val="5000"/>
                    </a:schemeClr>
                  </a:solidFill>
                </a:rPr>
                <a:t>１</a:t>
              </a:r>
            </a:p>
          </p:txBody>
        </p:sp>
        <p:sp>
          <p:nvSpPr>
            <p:cNvPr id="7" name="楕円 6">
              <a:extLst>
                <a:ext uri="{FF2B5EF4-FFF2-40B4-BE49-F238E27FC236}">
                  <a16:creationId xmlns:a16="http://schemas.microsoft.com/office/drawing/2014/main" id="{CE9D87D6-4777-6850-01E6-19DB1E150B8F}"/>
                </a:ext>
              </a:extLst>
            </p:cNvPr>
            <p:cNvSpPr/>
            <p:nvPr/>
          </p:nvSpPr>
          <p:spPr>
            <a:xfrm>
              <a:off x="618405" y="4796927"/>
              <a:ext cx="290215" cy="290215"/>
            </a:xfrm>
            <a:prstGeom prst="ellipse">
              <a:avLst/>
            </a:prstGeom>
            <a:solidFill>
              <a:srgbClr val="F9A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63" dirty="0">
                  <a:solidFill>
                    <a:schemeClr val="tx1">
                      <a:lumMod val="95000"/>
                      <a:lumOff val="5000"/>
                    </a:schemeClr>
                  </a:solidFill>
                </a:rPr>
                <a:t>２</a:t>
              </a:r>
            </a:p>
          </p:txBody>
        </p:sp>
      </p:grpSp>
      <p:sp>
        <p:nvSpPr>
          <p:cNvPr id="8" name="テキスト ボックス 7">
            <a:extLst>
              <a:ext uri="{FF2B5EF4-FFF2-40B4-BE49-F238E27FC236}">
                <a16:creationId xmlns:a16="http://schemas.microsoft.com/office/drawing/2014/main" id="{491E2B8D-9914-0715-A176-C59528B86D3D}"/>
              </a:ext>
            </a:extLst>
          </p:cNvPr>
          <p:cNvSpPr txBox="1"/>
          <p:nvPr/>
        </p:nvSpPr>
        <p:spPr>
          <a:xfrm>
            <a:off x="454061" y="1483350"/>
            <a:ext cx="8927009" cy="978566"/>
          </a:xfrm>
          <a:prstGeom prst="roundRect">
            <a:avLst/>
          </a:prstGeom>
          <a:solidFill>
            <a:schemeClr val="accent2">
              <a:lumMod val="40000"/>
              <a:lumOff val="60000"/>
            </a:schemeClr>
          </a:solidFill>
        </p:spPr>
        <p:txBody>
          <a:bodyPr wrap="square" rtlCol="0">
            <a:spAutoFit/>
          </a:bodyPr>
          <a:lstStyle/>
          <a:p>
            <a:pPr>
              <a:lnSpc>
                <a:spcPct val="150000"/>
              </a:lnSpc>
            </a:pPr>
            <a:r>
              <a:rPr lang="ja-JP" altLang="en-US" dirty="0">
                <a:latin typeface="游ゴシック" panose="020B0400000000000000" pitchFamily="50" charset="-128"/>
                <a:ea typeface="游ゴシック" panose="020B0400000000000000" pitchFamily="50" charset="-128"/>
              </a:rPr>
              <a:t>　感染症や非常災害の発生時において、利用者に対する継続的なサービス提供及び非常時の体制で早期の業務再開を図るため、次の措置を講ずること。</a:t>
            </a:r>
          </a:p>
        </p:txBody>
      </p:sp>
      <p:pic>
        <p:nvPicPr>
          <p:cNvPr id="2" name="図 1">
            <a:extLst>
              <a:ext uri="{FF2B5EF4-FFF2-40B4-BE49-F238E27FC236}">
                <a16:creationId xmlns:a16="http://schemas.microsoft.com/office/drawing/2014/main" id="{2C29D8C7-3CC9-2201-3B96-81B99FEFF881}"/>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8646072" y="2017799"/>
            <a:ext cx="936000" cy="936000"/>
          </a:xfrm>
          <a:prstGeom prst="rect">
            <a:avLst/>
          </a:prstGeom>
        </p:spPr>
      </p:pic>
      <p:sp>
        <p:nvSpPr>
          <p:cNvPr id="11" name="テキスト ボックス 10">
            <a:extLst>
              <a:ext uri="{FF2B5EF4-FFF2-40B4-BE49-F238E27FC236}">
                <a16:creationId xmlns:a16="http://schemas.microsoft.com/office/drawing/2014/main" id="{3F8C2AB5-1F33-61D7-D299-C2F3566FAF71}"/>
              </a:ext>
            </a:extLst>
          </p:cNvPr>
          <p:cNvSpPr txBox="1"/>
          <p:nvPr/>
        </p:nvSpPr>
        <p:spPr>
          <a:xfrm>
            <a:off x="4152601" y="660121"/>
            <a:ext cx="5753399" cy="400110"/>
          </a:xfrm>
          <a:prstGeom prst="rect">
            <a:avLst/>
          </a:prstGeom>
          <a:noFill/>
        </p:spPr>
        <p:txBody>
          <a:bodyPr wrap="square" rtlCol="0">
            <a:spAutoFit/>
          </a:bodyPr>
          <a:lstStyle/>
          <a:p>
            <a:pPr algn="r"/>
            <a:r>
              <a:rPr lang="ja-JP" altLang="en-US" sz="2000" b="1" dirty="0"/>
              <a:t>令和６年４月１日～義務化（経過措置終了）</a:t>
            </a:r>
            <a:endParaRPr lang="ja-JP" altLang="en-US" sz="2000" dirty="0"/>
          </a:p>
        </p:txBody>
      </p:sp>
      <p:sp>
        <p:nvSpPr>
          <p:cNvPr id="12" name="字幕 8">
            <a:extLst>
              <a:ext uri="{FF2B5EF4-FFF2-40B4-BE49-F238E27FC236}">
                <a16:creationId xmlns:a16="http://schemas.microsoft.com/office/drawing/2014/main" id="{700E0CF7-92BD-C4FC-F8B3-1B15D3AF16AE}"/>
              </a:ext>
            </a:extLst>
          </p:cNvPr>
          <p:cNvSpPr txBox="1">
            <a:spLocks/>
          </p:cNvSpPr>
          <p:nvPr/>
        </p:nvSpPr>
        <p:spPr>
          <a:xfrm>
            <a:off x="607077" y="1150631"/>
            <a:ext cx="1440000" cy="360000"/>
          </a:xfrm>
          <a:prstGeom prst="roundRect">
            <a:avLst/>
          </a:prstGeom>
          <a:solidFill>
            <a:schemeClr val="bg1"/>
          </a:solidFill>
          <a:ln>
            <a:solidFill>
              <a:schemeClr val="tx1"/>
            </a:solidFill>
          </a:ln>
        </p:spPr>
        <p:txBody>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sz="1800" b="1" dirty="0">
                <a:latin typeface="游ゴシック" panose="020B0400000000000000" pitchFamily="50" charset="-128"/>
                <a:ea typeface="游ゴシック" panose="020B0400000000000000" pitchFamily="50" charset="-128"/>
              </a:rPr>
              <a:t>ポイント</a:t>
            </a:r>
            <a:endParaRPr lang="ja-JP" altLang="en-US" sz="1600" dirty="0"/>
          </a:p>
        </p:txBody>
      </p:sp>
      <p:sp>
        <p:nvSpPr>
          <p:cNvPr id="13" name="四角形: メモ 12">
            <a:extLst>
              <a:ext uri="{FF2B5EF4-FFF2-40B4-BE49-F238E27FC236}">
                <a16:creationId xmlns:a16="http://schemas.microsoft.com/office/drawing/2014/main" id="{6646B072-537F-6F47-2089-EAE68DFFA6AF}"/>
              </a:ext>
            </a:extLst>
          </p:cNvPr>
          <p:cNvSpPr/>
          <p:nvPr/>
        </p:nvSpPr>
        <p:spPr>
          <a:xfrm>
            <a:off x="344705" y="4583833"/>
            <a:ext cx="9036365" cy="2137369"/>
          </a:xfrm>
          <a:prstGeom prst="foldedCorner">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sp>
        <p:nvSpPr>
          <p:cNvPr id="14" name="テキスト ボックス 13">
            <a:extLst>
              <a:ext uri="{FF2B5EF4-FFF2-40B4-BE49-F238E27FC236}">
                <a16:creationId xmlns:a16="http://schemas.microsoft.com/office/drawing/2014/main" id="{70AA028A-7D75-3C2C-B9AB-E027ED2F83FB}"/>
              </a:ext>
            </a:extLst>
          </p:cNvPr>
          <p:cNvSpPr txBox="1"/>
          <p:nvPr/>
        </p:nvSpPr>
        <p:spPr>
          <a:xfrm>
            <a:off x="591067" y="4629350"/>
            <a:ext cx="8771494" cy="2228752"/>
          </a:xfrm>
          <a:prstGeom prst="rect">
            <a:avLst/>
          </a:prstGeom>
          <a:noFill/>
        </p:spPr>
        <p:txBody>
          <a:bodyPr wrap="square">
            <a:spAutoFit/>
          </a:bodyPr>
          <a:lstStyle/>
          <a:p>
            <a:pPr>
              <a:lnSpc>
                <a:spcPct val="150000"/>
              </a:lnSpc>
            </a:pPr>
            <a:r>
              <a:rPr lang="ja-JP" altLang="en-US" sz="1600" b="1" dirty="0">
                <a:solidFill>
                  <a:schemeClr val="tx1">
                    <a:lumMod val="50000"/>
                    <a:lumOff val="50000"/>
                  </a:schemeClr>
                </a:solidFill>
              </a:rPr>
              <a:t>参考資料：厚労省資料</a:t>
            </a:r>
            <a:endParaRPr lang="en-US" altLang="ja-JP" sz="1600" b="1" dirty="0">
              <a:solidFill>
                <a:schemeClr val="tx1">
                  <a:lumMod val="50000"/>
                  <a:lumOff val="50000"/>
                </a:schemeClr>
              </a:solidFill>
            </a:endParaRPr>
          </a:p>
          <a:p>
            <a:pPr>
              <a:lnSpc>
                <a:spcPct val="150000"/>
              </a:lnSpc>
            </a:pPr>
            <a:r>
              <a:rPr lang="ja-JP" altLang="en-US" sz="1600" b="1" dirty="0">
                <a:solidFill>
                  <a:schemeClr val="tx1">
                    <a:lumMod val="50000"/>
                    <a:lumOff val="50000"/>
                  </a:schemeClr>
                </a:solidFill>
              </a:rPr>
              <a:t>ガイドライン</a:t>
            </a:r>
            <a:r>
              <a:rPr lang="ja-JP" altLang="en-US" sz="1600" dirty="0">
                <a:solidFill>
                  <a:schemeClr val="tx1">
                    <a:lumMod val="50000"/>
                    <a:lumOff val="50000"/>
                  </a:schemeClr>
                </a:solidFill>
              </a:rPr>
              <a:t>　・新型コロナウイルス感染症発生時の業務継続ガイドライン</a:t>
            </a:r>
          </a:p>
          <a:p>
            <a:pPr>
              <a:lnSpc>
                <a:spcPct val="150000"/>
              </a:lnSpc>
            </a:pPr>
            <a:r>
              <a:rPr lang="ja-JP" altLang="en-US" sz="1600" dirty="0">
                <a:solidFill>
                  <a:schemeClr val="tx1">
                    <a:lumMod val="50000"/>
                    <a:lumOff val="50000"/>
                  </a:schemeClr>
                </a:solidFill>
              </a:rPr>
              <a:t>　　　　　　　・自然災害発生時の業務継続ガイドライン</a:t>
            </a:r>
          </a:p>
          <a:p>
            <a:pPr>
              <a:lnSpc>
                <a:spcPct val="150000"/>
              </a:lnSpc>
            </a:pPr>
            <a:r>
              <a:rPr lang="ja-JP" altLang="en-US" sz="1600" b="1" dirty="0">
                <a:solidFill>
                  <a:schemeClr val="tx1">
                    <a:lumMod val="50000"/>
                    <a:lumOff val="50000"/>
                  </a:schemeClr>
                </a:solidFill>
              </a:rPr>
              <a:t>ＢＣＰのひな形や研修動画（厚労省ＨＰ）</a:t>
            </a:r>
            <a:endParaRPr lang="en-US" altLang="ja-JP" sz="1600" b="1" dirty="0">
              <a:solidFill>
                <a:schemeClr val="tx1">
                  <a:lumMod val="50000"/>
                  <a:lumOff val="50000"/>
                </a:schemeClr>
              </a:solidFill>
            </a:endParaRPr>
          </a:p>
          <a:p>
            <a:pPr>
              <a:lnSpc>
                <a:spcPct val="150000"/>
              </a:lnSpc>
            </a:pPr>
            <a:r>
              <a:rPr lang="ja-JP" altLang="en-US" sz="1600" dirty="0">
                <a:solidFill>
                  <a:schemeClr val="tx1">
                    <a:lumMod val="50000"/>
                    <a:lumOff val="50000"/>
                  </a:schemeClr>
                </a:solidFill>
              </a:rPr>
              <a:t>介護施設・事業所における業務継続計画（ＢＣＰ）作成支援に関する研修</a:t>
            </a:r>
          </a:p>
          <a:p>
            <a:pPr>
              <a:lnSpc>
                <a:spcPct val="150000"/>
              </a:lnSpc>
            </a:pPr>
            <a:endParaRPr lang="ja-JP" altLang="en-US" sz="1400" dirty="0">
              <a:solidFill>
                <a:schemeClr val="tx1">
                  <a:lumMod val="50000"/>
                  <a:lumOff val="50000"/>
                </a:schemeClr>
              </a:solidFill>
            </a:endParaRPr>
          </a:p>
        </p:txBody>
      </p:sp>
      <p:sp>
        <p:nvSpPr>
          <p:cNvPr id="17" name="フローチャート: 結合子 16">
            <a:extLst>
              <a:ext uri="{FF2B5EF4-FFF2-40B4-BE49-F238E27FC236}">
                <a16:creationId xmlns:a16="http://schemas.microsoft.com/office/drawing/2014/main" id="{953C4731-2B67-66E3-7455-C2B58506A755}"/>
              </a:ext>
            </a:extLst>
          </p:cNvPr>
          <p:cNvSpPr/>
          <p:nvPr/>
        </p:nvSpPr>
        <p:spPr>
          <a:xfrm rot="21324601">
            <a:off x="9100534" y="4710180"/>
            <a:ext cx="174129" cy="174129"/>
          </a:xfrm>
          <a:prstGeom prst="flowChartConnector">
            <a:avLst/>
          </a:prstGeom>
          <a:solidFill>
            <a:schemeClr val="bg1">
              <a:lumMod val="7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pic>
        <p:nvPicPr>
          <p:cNvPr id="3" name="図 2">
            <a:extLst>
              <a:ext uri="{FF2B5EF4-FFF2-40B4-BE49-F238E27FC236}">
                <a16:creationId xmlns:a16="http://schemas.microsoft.com/office/drawing/2014/main" id="{37A55D7D-2EF0-E124-1D00-3595E565D12A}"/>
              </a:ext>
            </a:extLst>
          </p:cNvPr>
          <p:cNvPicPr>
            <a:picLocks noChangeAspect="1"/>
          </p:cNvPicPr>
          <p:nvPr/>
        </p:nvPicPr>
        <p:blipFill>
          <a:blip r:embed="rId7"/>
          <a:stretch>
            <a:fillRect/>
          </a:stretch>
        </p:blipFill>
        <p:spPr>
          <a:xfrm>
            <a:off x="380253" y="4703491"/>
            <a:ext cx="188992" cy="188992"/>
          </a:xfrm>
          <a:prstGeom prst="rect">
            <a:avLst/>
          </a:prstGeom>
        </p:spPr>
      </p:pic>
      <p:pic>
        <p:nvPicPr>
          <p:cNvPr id="9" name="録音したサウンド">
            <a:hlinkClick r:id="" action="ppaction://media"/>
            <a:extLst>
              <a:ext uri="{FF2B5EF4-FFF2-40B4-BE49-F238E27FC236}">
                <a16:creationId xmlns:a16="http://schemas.microsoft.com/office/drawing/2014/main" id="{F2179DA8-70E2-FCE2-0766-EB1AC68499D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648200" y="3124200"/>
            <a:ext cx="609600" cy="609600"/>
          </a:xfrm>
          <a:prstGeom prst="rect">
            <a:avLst/>
          </a:prstGeom>
        </p:spPr>
      </p:pic>
    </p:spTree>
    <p:extLst>
      <p:ext uri="{BB962C8B-B14F-4D97-AF65-F5344CB8AC3E}">
        <p14:creationId xmlns:p14="http://schemas.microsoft.com/office/powerpoint/2010/main" val="34594623"/>
      </p:ext>
    </p:extLst>
  </p:cSld>
  <p:clrMapOvr>
    <a:masterClrMapping/>
  </p:clrMapOvr>
  <mc:AlternateContent xmlns:mc="http://schemas.openxmlformats.org/markup-compatibility/2006" xmlns:p14="http://schemas.microsoft.com/office/powerpoint/2010/main">
    <mc:Choice Requires="p14">
      <p:transition spd="slow" p14:dur="2000" advTm="15010"/>
    </mc:Choice>
    <mc:Fallback xmlns="">
      <p:transition spd="slow" advTm="1501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1" presetClass="mediacall" presetSubtype="0" fill="hold" nodeType="afterEffect">
                                  <p:stCondLst>
                                    <p:cond delay="0"/>
                                  </p:stCondLst>
                                  <p:childTnLst>
                                    <p:cmd type="call" cmd="playFrom(0.0)">
                                      <p:cBhvr>
                                        <p:cTn id="11" dur="1501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字幕 8">
            <a:extLst>
              <a:ext uri="{FF2B5EF4-FFF2-40B4-BE49-F238E27FC236}">
                <a16:creationId xmlns:a16="http://schemas.microsoft.com/office/drawing/2014/main" id="{67E023EB-4063-DE46-3958-518B9ECBDAE0}"/>
              </a:ext>
            </a:extLst>
          </p:cNvPr>
          <p:cNvSpPr>
            <a:spLocks noGrp="1"/>
          </p:cNvSpPr>
          <p:nvPr>
            <p:ph type="subTitle" idx="1"/>
          </p:nvPr>
        </p:nvSpPr>
        <p:spPr>
          <a:xfrm>
            <a:off x="6192893" y="695934"/>
            <a:ext cx="3726359" cy="625614"/>
          </a:xfrm>
        </p:spPr>
        <p:txBody>
          <a:bodyPr>
            <a:normAutofit/>
          </a:bodyPr>
          <a:lstStyle/>
          <a:p>
            <a:r>
              <a:rPr lang="ja-JP" altLang="en-US" sz="2000" b="1" dirty="0">
                <a:latin typeface="游ゴシック" panose="020B0400000000000000" pitchFamily="50" charset="-128"/>
                <a:ea typeface="游ゴシック" panose="020B0400000000000000" pitchFamily="50" charset="-128"/>
              </a:rPr>
              <a:t>業務継続計画</a:t>
            </a:r>
            <a:r>
              <a:rPr lang="ja-JP" altLang="en-US" sz="2000" dirty="0">
                <a:latin typeface="游ゴシック" panose="020B0400000000000000" pitchFamily="50" charset="-128"/>
                <a:ea typeface="游ゴシック" panose="020B0400000000000000" pitchFamily="50" charset="-128"/>
              </a:rPr>
              <a:t>を策定すること</a:t>
            </a:r>
            <a:endParaRPr lang="en-US" altLang="ja-JP" sz="2000" dirty="0">
              <a:latin typeface="游ゴシック" panose="020B0400000000000000" pitchFamily="50" charset="-128"/>
              <a:ea typeface="游ゴシック" panose="020B0400000000000000" pitchFamily="50" charset="-128"/>
            </a:endParaRPr>
          </a:p>
        </p:txBody>
      </p:sp>
      <p:sp>
        <p:nvSpPr>
          <p:cNvPr id="3" name="楕円 2">
            <a:extLst>
              <a:ext uri="{FF2B5EF4-FFF2-40B4-BE49-F238E27FC236}">
                <a16:creationId xmlns:a16="http://schemas.microsoft.com/office/drawing/2014/main" id="{8C17261D-9E9A-C912-47E8-9F40E6BEC68A}"/>
              </a:ext>
            </a:extLst>
          </p:cNvPr>
          <p:cNvSpPr/>
          <p:nvPr/>
        </p:nvSpPr>
        <p:spPr>
          <a:xfrm>
            <a:off x="6021281" y="725464"/>
            <a:ext cx="290215" cy="290215"/>
          </a:xfrm>
          <a:prstGeom prst="ellipse">
            <a:avLst/>
          </a:prstGeom>
          <a:solidFill>
            <a:srgbClr val="F9A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63" dirty="0">
                <a:solidFill>
                  <a:schemeClr val="tx1">
                    <a:lumMod val="95000"/>
                    <a:lumOff val="5000"/>
                  </a:schemeClr>
                </a:solidFill>
              </a:rPr>
              <a:t>１</a:t>
            </a:r>
          </a:p>
        </p:txBody>
      </p:sp>
      <p:sp>
        <p:nvSpPr>
          <p:cNvPr id="4" name="タイトル 3">
            <a:extLst>
              <a:ext uri="{FF2B5EF4-FFF2-40B4-BE49-F238E27FC236}">
                <a16:creationId xmlns:a16="http://schemas.microsoft.com/office/drawing/2014/main" id="{258EDC4F-A890-9028-70F1-3F4B87065B12}"/>
              </a:ext>
            </a:extLst>
          </p:cNvPr>
          <p:cNvSpPr txBox="1">
            <a:spLocks/>
          </p:cNvSpPr>
          <p:nvPr/>
        </p:nvSpPr>
        <p:spPr>
          <a:xfrm>
            <a:off x="0" y="136523"/>
            <a:ext cx="5418699" cy="4778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a:solidFill>
                  <a:schemeClr val="bg1"/>
                </a:solidFill>
                <a:latin typeface="+mn-ea"/>
                <a:ea typeface="+mn-ea"/>
              </a:rPr>
              <a:t>３．業務継続計画（ＢＣＰ）</a:t>
            </a:r>
          </a:p>
        </p:txBody>
      </p:sp>
      <p:graphicFrame>
        <p:nvGraphicFramePr>
          <p:cNvPr id="2" name="表 5">
            <a:extLst>
              <a:ext uri="{FF2B5EF4-FFF2-40B4-BE49-F238E27FC236}">
                <a16:creationId xmlns:a16="http://schemas.microsoft.com/office/drawing/2014/main" id="{E62F0C1E-CAB1-3305-3337-B5A3A4A8695E}"/>
              </a:ext>
            </a:extLst>
          </p:cNvPr>
          <p:cNvGraphicFramePr>
            <a:graphicFrameLocks noGrp="1"/>
          </p:cNvGraphicFramePr>
          <p:nvPr>
            <p:extLst>
              <p:ext uri="{D42A27DB-BD31-4B8C-83A1-F6EECF244321}">
                <p14:modId xmlns:p14="http://schemas.microsoft.com/office/powerpoint/2010/main" val="2853146962"/>
              </p:ext>
            </p:extLst>
          </p:nvPr>
        </p:nvGraphicFramePr>
        <p:xfrm>
          <a:off x="318863" y="1791484"/>
          <a:ext cx="9268274" cy="3837156"/>
        </p:xfrm>
        <a:graphic>
          <a:graphicData uri="http://schemas.openxmlformats.org/drawingml/2006/table">
            <a:tbl>
              <a:tblPr firstRow="1" bandRow="1">
                <a:tableStyleId>{2D5ABB26-0587-4C30-8999-92F81FD0307C}</a:tableStyleId>
              </a:tblPr>
              <a:tblGrid>
                <a:gridCol w="1835057">
                  <a:extLst>
                    <a:ext uri="{9D8B030D-6E8A-4147-A177-3AD203B41FA5}">
                      <a16:colId xmlns:a16="http://schemas.microsoft.com/office/drawing/2014/main" val="2680147957"/>
                    </a:ext>
                  </a:extLst>
                </a:gridCol>
                <a:gridCol w="3657600">
                  <a:extLst>
                    <a:ext uri="{9D8B030D-6E8A-4147-A177-3AD203B41FA5}">
                      <a16:colId xmlns:a16="http://schemas.microsoft.com/office/drawing/2014/main" val="1181959207"/>
                    </a:ext>
                  </a:extLst>
                </a:gridCol>
                <a:gridCol w="3775617">
                  <a:extLst>
                    <a:ext uri="{9D8B030D-6E8A-4147-A177-3AD203B41FA5}">
                      <a16:colId xmlns:a16="http://schemas.microsoft.com/office/drawing/2014/main" val="1095204115"/>
                    </a:ext>
                  </a:extLst>
                </a:gridCol>
              </a:tblGrid>
              <a:tr h="362436">
                <a:tc rowSpan="2">
                  <a:txBody>
                    <a:bodyPr/>
                    <a:lstStyle/>
                    <a:p>
                      <a:pPr algn="ctr"/>
                      <a:r>
                        <a:rPr kumimoji="1" lang="ja-JP" altLang="en-US" sz="1400" dirty="0"/>
                        <a:t>種別</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gridSpan="2">
                  <a:txBody>
                    <a:bodyPr/>
                    <a:lstStyle/>
                    <a:p>
                      <a:pPr algn="ctr"/>
                      <a:r>
                        <a:rPr kumimoji="1" lang="ja-JP" altLang="en-US" sz="1400" dirty="0"/>
                        <a:t>必須項目</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kumimoji="1" lang="ja-JP" altLang="en-US" dirty="0"/>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793761076"/>
                  </a:ext>
                </a:extLst>
              </a:tr>
              <a:tr h="304800">
                <a:tc vMerge="1">
                  <a:txBody>
                    <a:bodyPr/>
                    <a:lstStyle/>
                    <a:p>
                      <a:r>
                        <a:rPr kumimoji="1" lang="ja-JP" altLang="en-US" dirty="0"/>
                        <a:t>種別</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algn="ctr"/>
                      <a:r>
                        <a:rPr kumimoji="1" lang="ja-JP" altLang="en-US" sz="1800" b="1" dirty="0">
                          <a:solidFill>
                            <a:schemeClr val="bg1"/>
                          </a:solidFill>
                        </a:rPr>
                        <a:t>感染症ＢＣＰ</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9AA88"/>
                    </a:solidFill>
                  </a:tcPr>
                </a:tc>
                <a:tc>
                  <a:txBody>
                    <a:bodyPr/>
                    <a:lstStyle/>
                    <a:p>
                      <a:pPr algn="ctr"/>
                      <a:r>
                        <a:rPr kumimoji="1" lang="ja-JP" altLang="en-US" sz="1800" b="1" dirty="0">
                          <a:solidFill>
                            <a:schemeClr val="bg1"/>
                          </a:solidFill>
                        </a:rPr>
                        <a:t>災害ＢＣＰ</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995679854"/>
                  </a:ext>
                </a:extLst>
              </a:tr>
              <a:tr h="676656">
                <a:tc>
                  <a:txBody>
                    <a:bodyPr/>
                    <a:lstStyle/>
                    <a:p>
                      <a:pPr algn="ctr"/>
                      <a:r>
                        <a:rPr kumimoji="1" lang="ja-JP" altLang="en-US" sz="1600" dirty="0"/>
                        <a:t>平常時</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indent="0">
                        <a:buFont typeface="Wingdings" panose="05000000000000000000" pitchFamily="2" charset="2"/>
                        <a:buNone/>
                      </a:pPr>
                      <a:r>
                        <a:rPr lang="ja-JP" altLang="en-US" sz="2000" b="1" dirty="0">
                          <a:latin typeface="游ゴシック" panose="020B0400000000000000" pitchFamily="50" charset="-128"/>
                          <a:ea typeface="+mn-ea"/>
                        </a:rPr>
                        <a:t>平時からの備え　</a:t>
                      </a:r>
                      <a:endParaRPr lang="en-US" altLang="ja-JP" sz="2000" b="1" dirty="0">
                        <a:latin typeface="游ゴシック" panose="020B0400000000000000" pitchFamily="50" charset="-128"/>
                        <a:ea typeface="+mn-ea"/>
                      </a:endParaRPr>
                    </a:p>
                    <a:p>
                      <a:r>
                        <a:rPr lang="ja-JP" altLang="en-US" dirty="0">
                          <a:latin typeface="游ゴシック" panose="020B0400000000000000" pitchFamily="50" charset="-128"/>
                          <a:ea typeface="+mn-ea"/>
                        </a:rPr>
                        <a:t>⇒体制構築・整備、感染症防止の取り組み、備蓄品の確保等</a:t>
                      </a:r>
                      <a:endParaRPr lang="en-US" altLang="ja-JP" dirty="0">
                        <a:latin typeface="游ゴシック" panose="020B0400000000000000" pitchFamily="50" charset="-128"/>
                        <a:ea typeface="+mn-ea"/>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9AA88"/>
                    </a:solidFill>
                  </a:tcPr>
                </a:tc>
                <a:tc>
                  <a:txBody>
                    <a:bodyPr/>
                    <a:lstStyle/>
                    <a:p>
                      <a:pPr marL="0" indent="0">
                        <a:buFont typeface="Wingdings" panose="05000000000000000000" pitchFamily="2" charset="2"/>
                        <a:buNone/>
                      </a:pPr>
                      <a:r>
                        <a:rPr lang="ja-JP" altLang="en-US" sz="2000" b="1" dirty="0">
                          <a:latin typeface="游ゴシック" panose="020B0400000000000000" pitchFamily="50" charset="-128"/>
                          <a:ea typeface="+mn-ea"/>
                        </a:rPr>
                        <a:t>平常時の対応</a:t>
                      </a:r>
                      <a:endParaRPr lang="en-US" altLang="ja-JP" sz="2000" b="1" dirty="0">
                        <a:latin typeface="游ゴシック" panose="020B0400000000000000" pitchFamily="50" charset="-128"/>
                        <a:ea typeface="+mn-ea"/>
                      </a:endParaRPr>
                    </a:p>
                    <a:p>
                      <a:r>
                        <a:rPr lang="ja-JP" altLang="en-US" dirty="0">
                          <a:latin typeface="游ゴシック" panose="020B0400000000000000" pitchFamily="50" charset="-128"/>
                          <a:ea typeface="+mn-ea"/>
                        </a:rPr>
                        <a:t>⇒建物・設備の安全対策、電気・水道等のライフラインが停止した場合の対策、必要品の備蓄等</a:t>
                      </a:r>
                      <a:endParaRPr lang="en-US" altLang="ja-JP" dirty="0">
                        <a:latin typeface="游ゴシック" panose="020B0400000000000000" pitchFamily="50" charset="-128"/>
                        <a:ea typeface="+mn-ea"/>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207407401"/>
                  </a:ext>
                </a:extLst>
              </a:tr>
              <a:tr h="676656">
                <a:tc>
                  <a:txBody>
                    <a:bodyPr/>
                    <a:lstStyle/>
                    <a:p>
                      <a:pPr algn="ctr"/>
                      <a:r>
                        <a:rPr kumimoji="1" lang="ja-JP" altLang="en-US" sz="1600" dirty="0"/>
                        <a:t>発生時</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dirty="0">
                          <a:latin typeface="游ゴシック" panose="020B0400000000000000" pitchFamily="50" charset="-128"/>
                          <a:ea typeface="+mn-ea"/>
                        </a:rPr>
                        <a:t>初動対応</a:t>
                      </a:r>
                      <a:endParaRPr lang="en-US" altLang="ja-JP" sz="2000" b="1" dirty="0">
                        <a:latin typeface="游ゴシック" panose="020B0400000000000000" pitchFamily="50" charset="-128"/>
                        <a:ea typeface="+mn-ea"/>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9AA88"/>
                    </a:solidFill>
                  </a:tcPr>
                </a:tc>
                <a:tc>
                  <a:txBody>
                    <a:bodyPr/>
                    <a:lstStyle/>
                    <a:p>
                      <a:pPr marL="0" indent="0">
                        <a:buFont typeface="Wingdings" panose="05000000000000000000" pitchFamily="2" charset="2"/>
                        <a:buNone/>
                      </a:pPr>
                      <a:r>
                        <a:rPr lang="ja-JP" altLang="en-US" sz="2000" b="1" dirty="0">
                          <a:latin typeface="游ゴシック" panose="020B0400000000000000" pitchFamily="50" charset="-128"/>
                          <a:ea typeface="+mn-ea"/>
                        </a:rPr>
                        <a:t>緊急時の対応</a:t>
                      </a:r>
                      <a:endParaRPr lang="en-US" altLang="ja-JP" sz="2000" b="1" dirty="0">
                        <a:latin typeface="游ゴシック" panose="020B0400000000000000" pitchFamily="50" charset="-128"/>
                        <a:ea typeface="+mn-ea"/>
                      </a:endParaRPr>
                    </a:p>
                    <a:p>
                      <a:r>
                        <a:rPr lang="ja-JP" altLang="en-US" dirty="0">
                          <a:latin typeface="游ゴシック" panose="020B0400000000000000" pitchFamily="50" charset="-128"/>
                          <a:ea typeface="+mn-ea"/>
                        </a:rPr>
                        <a:t>⇒業務継続計画発動基準、対応体制等</a:t>
                      </a:r>
                      <a:endParaRPr kumimoji="1" lang="ja-JP" altLang="en-US"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849670482"/>
                  </a:ext>
                </a:extLst>
              </a:tr>
              <a:tr h="676656">
                <a:tc>
                  <a:txBody>
                    <a:bodyPr/>
                    <a:lstStyle/>
                    <a:p>
                      <a:pPr algn="ctr"/>
                      <a:r>
                        <a:rPr kumimoji="1" lang="ja-JP" altLang="en-US" sz="1600" dirty="0"/>
                        <a:t>協力体制の確立</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indent="0">
                        <a:buFont typeface="Wingdings" panose="05000000000000000000" pitchFamily="2" charset="2"/>
                        <a:buNone/>
                      </a:pPr>
                      <a:r>
                        <a:rPr lang="ja-JP" altLang="en-US" sz="2000" b="1" dirty="0">
                          <a:latin typeface="游ゴシック" panose="020B0400000000000000" pitchFamily="50" charset="-128"/>
                          <a:ea typeface="+mn-ea"/>
                        </a:rPr>
                        <a:t>感染拡大防止体制の確立</a:t>
                      </a:r>
                      <a:endParaRPr lang="en-US" altLang="ja-JP" sz="2000" b="1" dirty="0">
                        <a:latin typeface="游ゴシック" panose="020B0400000000000000" pitchFamily="50" charset="-128"/>
                        <a:ea typeface="+mn-ea"/>
                      </a:endParaRPr>
                    </a:p>
                    <a:p>
                      <a:r>
                        <a:rPr lang="ja-JP" altLang="en-US" b="1" dirty="0">
                          <a:latin typeface="游ゴシック" panose="020B0400000000000000" pitchFamily="50" charset="-128"/>
                          <a:ea typeface="+mn-ea"/>
                        </a:rPr>
                        <a:t>⇒</a:t>
                      </a:r>
                      <a:r>
                        <a:rPr lang="ja-JP" altLang="en-US" dirty="0">
                          <a:latin typeface="游ゴシック" panose="020B0400000000000000" pitchFamily="50" charset="-128"/>
                          <a:ea typeface="+mn-ea"/>
                        </a:rPr>
                        <a:t>保健所との連携、濃厚接触者への対応、関係者との情報共有等</a:t>
                      </a:r>
                      <a:endParaRPr lang="en-US" altLang="ja-JP" dirty="0">
                        <a:latin typeface="游ゴシック" panose="020B0400000000000000" pitchFamily="50" charset="-128"/>
                        <a:ea typeface="+mn-ea"/>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9AA8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dirty="0">
                          <a:latin typeface="游ゴシック" panose="020B0400000000000000" pitchFamily="50" charset="-128"/>
                          <a:ea typeface="+mn-ea"/>
                        </a:rPr>
                        <a:t>他施設及び地域との連携</a:t>
                      </a:r>
                      <a:endParaRPr lang="en-US" altLang="ja-JP" sz="2000" b="1" dirty="0">
                        <a:latin typeface="游ゴシック" panose="020B0400000000000000" pitchFamily="50" charset="-128"/>
                        <a:ea typeface="+mn-ea"/>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666449557"/>
                  </a:ext>
                </a:extLst>
              </a:tr>
            </a:tbl>
          </a:graphicData>
        </a:graphic>
      </p:graphicFrame>
      <p:sp>
        <p:nvSpPr>
          <p:cNvPr id="6" name="テキスト ボックス 5">
            <a:extLst>
              <a:ext uri="{FF2B5EF4-FFF2-40B4-BE49-F238E27FC236}">
                <a16:creationId xmlns:a16="http://schemas.microsoft.com/office/drawing/2014/main" id="{DE273158-FA0B-E26C-B009-97FA3C31EE07}"/>
              </a:ext>
            </a:extLst>
          </p:cNvPr>
          <p:cNvSpPr txBox="1"/>
          <p:nvPr/>
        </p:nvSpPr>
        <p:spPr>
          <a:xfrm>
            <a:off x="343086" y="1246856"/>
            <a:ext cx="2844800" cy="369332"/>
          </a:xfrm>
          <a:prstGeom prst="rect">
            <a:avLst/>
          </a:prstGeom>
          <a:noFill/>
        </p:spPr>
        <p:txBody>
          <a:bodyPr wrap="square" rtlCol="0">
            <a:spAutoFit/>
          </a:bodyPr>
          <a:lstStyle/>
          <a:p>
            <a:r>
              <a:rPr kumimoji="1" lang="ja-JP" altLang="en-US" dirty="0"/>
              <a:t>策定内容項目まとめ</a:t>
            </a:r>
          </a:p>
        </p:txBody>
      </p:sp>
      <p:sp>
        <p:nvSpPr>
          <p:cNvPr id="10" name="テキスト ボックス 9">
            <a:extLst>
              <a:ext uri="{FF2B5EF4-FFF2-40B4-BE49-F238E27FC236}">
                <a16:creationId xmlns:a16="http://schemas.microsoft.com/office/drawing/2014/main" id="{9A247E24-E1A5-90D1-8684-366D44154E7E}"/>
              </a:ext>
            </a:extLst>
          </p:cNvPr>
          <p:cNvSpPr txBox="1"/>
          <p:nvPr/>
        </p:nvSpPr>
        <p:spPr>
          <a:xfrm>
            <a:off x="343086" y="5535975"/>
            <a:ext cx="7904728" cy="1138773"/>
          </a:xfrm>
          <a:prstGeom prst="rect">
            <a:avLst/>
          </a:prstGeom>
          <a:noFill/>
        </p:spPr>
        <p:txBody>
          <a:bodyPr wrap="none" rtlCol="0">
            <a:spAutoFit/>
          </a:bodyPr>
          <a:lstStyle/>
          <a:p>
            <a:endParaRPr lang="en-US" altLang="ja-JP" dirty="0">
              <a:latin typeface="游ゴシック" panose="020B0400000000000000" pitchFamily="50" charset="-128"/>
              <a:ea typeface="游ゴシック" panose="020B0400000000000000" pitchFamily="50" charset="-128"/>
            </a:endParaRPr>
          </a:p>
          <a:p>
            <a:r>
              <a:rPr lang="en-US" altLang="ja-JP" dirty="0">
                <a:solidFill>
                  <a:srgbClr val="FF0000"/>
                </a:solidFill>
                <a:latin typeface="游ゴシック" panose="020B0400000000000000" pitchFamily="50" charset="-128"/>
                <a:ea typeface="游ゴシック" panose="020B0400000000000000" pitchFamily="50" charset="-128"/>
              </a:rPr>
              <a:t>※BCP</a:t>
            </a:r>
            <a:r>
              <a:rPr lang="ja-JP" altLang="en-US" dirty="0">
                <a:solidFill>
                  <a:srgbClr val="FF0000"/>
                </a:solidFill>
                <a:latin typeface="游ゴシック" panose="020B0400000000000000" pitchFamily="50" charset="-128"/>
                <a:ea typeface="游ゴシック" panose="020B0400000000000000" pitchFamily="50" charset="-128"/>
              </a:rPr>
              <a:t>とは？　</a:t>
            </a:r>
            <a:r>
              <a:rPr lang="en-US" altLang="ja-JP" dirty="0">
                <a:solidFill>
                  <a:srgbClr val="FF0000"/>
                </a:solidFill>
                <a:latin typeface="游ゴシック" panose="020B0400000000000000" pitchFamily="50" charset="-128"/>
                <a:ea typeface="游ゴシック" panose="020B0400000000000000" pitchFamily="50" charset="-128"/>
              </a:rPr>
              <a:t>Business Continuity Plan</a:t>
            </a:r>
            <a:r>
              <a:rPr lang="ja-JP" altLang="en-US" dirty="0">
                <a:solidFill>
                  <a:srgbClr val="FF0000"/>
                </a:solidFill>
                <a:latin typeface="游ゴシック" panose="020B0400000000000000" pitchFamily="50" charset="-128"/>
                <a:ea typeface="游ゴシック" panose="020B0400000000000000" pitchFamily="50" charset="-128"/>
              </a:rPr>
              <a:t>　</a:t>
            </a:r>
            <a:endParaRPr lang="en-US" altLang="ja-JP" dirty="0">
              <a:solidFill>
                <a:srgbClr val="FF0000"/>
              </a:solidFill>
              <a:latin typeface="游ゴシック" panose="020B0400000000000000" pitchFamily="50" charset="-128"/>
              <a:ea typeface="游ゴシック" panose="020B0400000000000000" pitchFamily="50" charset="-128"/>
            </a:endParaRPr>
          </a:p>
          <a:p>
            <a:r>
              <a:rPr lang="ja-JP" altLang="en-US" sz="1400" dirty="0">
                <a:solidFill>
                  <a:srgbClr val="FF0000"/>
                </a:solidFill>
                <a:latin typeface="游ゴシック" panose="020B0400000000000000" pitchFamily="50" charset="-128"/>
                <a:ea typeface="游ゴシック" panose="020B0400000000000000" pitchFamily="50" charset="-128"/>
              </a:rPr>
              <a:t>災害などの緊急事態発生時に業務を継続することができるようにあらかじめ作成する計画のこと</a:t>
            </a:r>
            <a:endParaRPr lang="en-US" altLang="ja-JP" sz="1400" dirty="0">
              <a:solidFill>
                <a:srgbClr val="FF0000"/>
              </a:solidFill>
              <a:latin typeface="游ゴシック" panose="020B0400000000000000" pitchFamily="50" charset="-128"/>
              <a:ea typeface="游ゴシック" panose="020B0400000000000000" pitchFamily="50" charset="-128"/>
            </a:endParaRPr>
          </a:p>
          <a:p>
            <a:endParaRPr kumimoji="1" lang="ja-JP" altLang="en-US" dirty="0"/>
          </a:p>
        </p:txBody>
      </p:sp>
      <p:pic>
        <p:nvPicPr>
          <p:cNvPr id="5" name="録音したサウンド">
            <a:hlinkClick r:id="" action="ppaction://media"/>
            <a:extLst>
              <a:ext uri="{FF2B5EF4-FFF2-40B4-BE49-F238E27FC236}">
                <a16:creationId xmlns:a16="http://schemas.microsoft.com/office/drawing/2014/main" id="{5ABC8687-262F-B083-C7E2-C2D680A1C9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48200" y="3124200"/>
            <a:ext cx="609600" cy="609600"/>
          </a:xfrm>
          <a:prstGeom prst="rect">
            <a:avLst/>
          </a:prstGeom>
        </p:spPr>
      </p:pic>
    </p:spTree>
    <p:extLst>
      <p:ext uri="{BB962C8B-B14F-4D97-AF65-F5344CB8AC3E}">
        <p14:creationId xmlns:p14="http://schemas.microsoft.com/office/powerpoint/2010/main" val="1134803159"/>
      </p:ext>
    </p:extLst>
  </p:cSld>
  <p:clrMapOvr>
    <a:masterClrMapping/>
  </p:clrMapOvr>
  <mc:AlternateContent xmlns:mc="http://schemas.openxmlformats.org/markup-compatibility/2006" xmlns:p14="http://schemas.microsoft.com/office/powerpoint/2010/main">
    <mc:Choice Requires="p14">
      <p:transition spd="slow" p14:dur="2000" advTm="74081"/>
    </mc:Choice>
    <mc:Fallback xmlns="">
      <p:transition spd="slow" advTm="74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08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字幕 8">
            <a:extLst>
              <a:ext uri="{FF2B5EF4-FFF2-40B4-BE49-F238E27FC236}">
                <a16:creationId xmlns:a16="http://schemas.microsoft.com/office/drawing/2014/main" id="{67E023EB-4063-DE46-3958-518B9ECBDAE0}"/>
              </a:ext>
            </a:extLst>
          </p:cNvPr>
          <p:cNvSpPr>
            <a:spLocks noGrp="1"/>
          </p:cNvSpPr>
          <p:nvPr>
            <p:ph type="subTitle" idx="1"/>
          </p:nvPr>
        </p:nvSpPr>
        <p:spPr>
          <a:xfrm>
            <a:off x="6192893" y="695934"/>
            <a:ext cx="3726359" cy="625614"/>
          </a:xfrm>
        </p:spPr>
        <p:txBody>
          <a:bodyPr>
            <a:normAutofit/>
          </a:bodyPr>
          <a:lstStyle/>
          <a:p>
            <a:r>
              <a:rPr lang="ja-JP" altLang="en-US" sz="2000" b="1" dirty="0">
                <a:latin typeface="游ゴシック" panose="020B0400000000000000" pitchFamily="50" charset="-128"/>
                <a:ea typeface="游ゴシック" panose="020B0400000000000000" pitchFamily="50" charset="-128"/>
              </a:rPr>
              <a:t>業務継続計画</a:t>
            </a:r>
            <a:r>
              <a:rPr lang="ja-JP" altLang="en-US" sz="2000" dirty="0">
                <a:latin typeface="游ゴシック" panose="020B0400000000000000" pitchFamily="50" charset="-128"/>
                <a:ea typeface="游ゴシック" panose="020B0400000000000000" pitchFamily="50" charset="-128"/>
              </a:rPr>
              <a:t>を策定すること</a:t>
            </a:r>
            <a:endParaRPr lang="en-US" altLang="ja-JP" sz="2000" dirty="0">
              <a:latin typeface="游ゴシック" panose="020B0400000000000000" pitchFamily="50" charset="-128"/>
              <a:ea typeface="游ゴシック" panose="020B0400000000000000" pitchFamily="50" charset="-128"/>
            </a:endParaRPr>
          </a:p>
        </p:txBody>
      </p:sp>
      <p:sp>
        <p:nvSpPr>
          <p:cNvPr id="3" name="楕円 2">
            <a:extLst>
              <a:ext uri="{FF2B5EF4-FFF2-40B4-BE49-F238E27FC236}">
                <a16:creationId xmlns:a16="http://schemas.microsoft.com/office/drawing/2014/main" id="{8C17261D-9E9A-C912-47E8-9F40E6BEC68A}"/>
              </a:ext>
            </a:extLst>
          </p:cNvPr>
          <p:cNvSpPr/>
          <p:nvPr/>
        </p:nvSpPr>
        <p:spPr>
          <a:xfrm>
            <a:off x="6021281" y="725464"/>
            <a:ext cx="290215" cy="290215"/>
          </a:xfrm>
          <a:prstGeom prst="ellipse">
            <a:avLst/>
          </a:prstGeom>
          <a:solidFill>
            <a:srgbClr val="F9A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63" dirty="0">
                <a:solidFill>
                  <a:schemeClr val="tx1">
                    <a:lumMod val="95000"/>
                    <a:lumOff val="5000"/>
                  </a:schemeClr>
                </a:solidFill>
              </a:rPr>
              <a:t>１</a:t>
            </a:r>
          </a:p>
        </p:txBody>
      </p:sp>
      <p:sp>
        <p:nvSpPr>
          <p:cNvPr id="4" name="タイトル 3">
            <a:extLst>
              <a:ext uri="{FF2B5EF4-FFF2-40B4-BE49-F238E27FC236}">
                <a16:creationId xmlns:a16="http://schemas.microsoft.com/office/drawing/2014/main" id="{258EDC4F-A890-9028-70F1-3F4B87065B12}"/>
              </a:ext>
            </a:extLst>
          </p:cNvPr>
          <p:cNvSpPr txBox="1">
            <a:spLocks/>
          </p:cNvSpPr>
          <p:nvPr/>
        </p:nvSpPr>
        <p:spPr>
          <a:xfrm>
            <a:off x="0" y="136523"/>
            <a:ext cx="5418699" cy="4778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a:solidFill>
                  <a:schemeClr val="bg1"/>
                </a:solidFill>
                <a:latin typeface="+mn-ea"/>
                <a:ea typeface="+mn-ea"/>
              </a:rPr>
              <a:t>３．業務継続計画（ＢＣＰ）</a:t>
            </a:r>
          </a:p>
        </p:txBody>
      </p:sp>
      <p:sp>
        <p:nvSpPr>
          <p:cNvPr id="5" name="テキスト ボックス 4">
            <a:extLst>
              <a:ext uri="{FF2B5EF4-FFF2-40B4-BE49-F238E27FC236}">
                <a16:creationId xmlns:a16="http://schemas.microsoft.com/office/drawing/2014/main" id="{682F9182-4D61-E6DE-9DAE-0490A415915D}"/>
              </a:ext>
            </a:extLst>
          </p:cNvPr>
          <p:cNvSpPr txBox="1"/>
          <p:nvPr/>
        </p:nvSpPr>
        <p:spPr>
          <a:xfrm>
            <a:off x="229992" y="2061470"/>
            <a:ext cx="9446016" cy="4442883"/>
          </a:xfrm>
          <a:prstGeom prst="rect">
            <a:avLst/>
          </a:prstGeom>
          <a:noFill/>
        </p:spPr>
        <p:txBody>
          <a:bodyPr wrap="square" rtlCol="0">
            <a:spAutoFit/>
          </a:bodyPr>
          <a:lstStyle/>
          <a:p>
            <a:pPr>
              <a:lnSpc>
                <a:spcPct val="250000"/>
              </a:lnSpc>
            </a:pPr>
            <a:r>
              <a:rPr lang="ja-JP" altLang="en-US" dirty="0">
                <a:solidFill>
                  <a:schemeClr val="bg1">
                    <a:lumMod val="50000"/>
                  </a:schemeClr>
                </a:solidFill>
                <a:latin typeface="游ゴシック" panose="020B0400000000000000" pitchFamily="50" charset="-128"/>
                <a:ea typeface="游ゴシック" panose="020B0400000000000000" pitchFamily="50" charset="-128"/>
              </a:rPr>
              <a:t>◆</a:t>
            </a:r>
            <a:r>
              <a:rPr lang="ja-JP" altLang="en-US" dirty="0">
                <a:latin typeface="游ゴシック" panose="020B0400000000000000" pitchFamily="50" charset="-128"/>
                <a:ea typeface="游ゴシック" panose="020B0400000000000000" pitchFamily="50" charset="-128"/>
              </a:rPr>
              <a:t>災害や感染症発生時に迅速に行動できるよう、</a:t>
            </a:r>
            <a:r>
              <a:rPr lang="ja-JP" altLang="en-US" sz="2000" b="1" dirty="0">
                <a:latin typeface="游ゴシック" panose="020B0400000000000000" pitchFamily="50" charset="-128"/>
                <a:ea typeface="游ゴシック" panose="020B0400000000000000" pitchFamily="50" charset="-128"/>
              </a:rPr>
              <a:t>全体の意思決定者</a:t>
            </a:r>
            <a:r>
              <a:rPr lang="ja-JP" altLang="en-US" dirty="0">
                <a:latin typeface="游ゴシック" panose="020B0400000000000000" pitchFamily="50" charset="-128"/>
                <a:ea typeface="游ゴシック" panose="020B0400000000000000" pitchFamily="50" charset="-128"/>
              </a:rPr>
              <a:t>を決めましょう。</a:t>
            </a:r>
          </a:p>
          <a:p>
            <a:pPr>
              <a:lnSpc>
                <a:spcPct val="250000"/>
              </a:lnSpc>
            </a:pPr>
            <a:r>
              <a:rPr lang="ja-JP" altLang="en-US" dirty="0">
                <a:solidFill>
                  <a:schemeClr val="bg1">
                    <a:lumMod val="50000"/>
                  </a:schemeClr>
                </a:solidFill>
                <a:latin typeface="游ゴシック" panose="020B0400000000000000" pitchFamily="50" charset="-128"/>
                <a:ea typeface="游ゴシック" panose="020B0400000000000000" pitchFamily="50" charset="-128"/>
              </a:rPr>
              <a:t>◆</a:t>
            </a:r>
            <a:r>
              <a:rPr lang="ja-JP" altLang="en-US" dirty="0">
                <a:latin typeface="游ゴシック" panose="020B0400000000000000" pitchFamily="50" charset="-128"/>
                <a:ea typeface="游ゴシック" panose="020B0400000000000000" pitchFamily="50" charset="-128"/>
              </a:rPr>
              <a:t>各業務の担当者を決めたり、</a:t>
            </a:r>
            <a:r>
              <a:rPr lang="ja-JP" altLang="en-US" sz="2000" b="1" dirty="0">
                <a:latin typeface="游ゴシック" panose="020B0400000000000000" pitchFamily="50" charset="-128"/>
                <a:ea typeface="游ゴシック" panose="020B0400000000000000" pitchFamily="50" charset="-128"/>
              </a:rPr>
              <a:t>連絡体制を整理</a:t>
            </a:r>
            <a:r>
              <a:rPr lang="ja-JP" altLang="en-US" dirty="0">
                <a:latin typeface="游ゴシック" panose="020B0400000000000000" pitchFamily="50" charset="-128"/>
                <a:ea typeface="游ゴシック" panose="020B0400000000000000" pitchFamily="50" charset="-128"/>
              </a:rPr>
              <a:t>しましょう。</a:t>
            </a:r>
          </a:p>
          <a:p>
            <a:pPr>
              <a:lnSpc>
                <a:spcPct val="250000"/>
              </a:lnSpc>
            </a:pPr>
            <a:r>
              <a:rPr lang="ja-JP" altLang="en-US" dirty="0">
                <a:solidFill>
                  <a:schemeClr val="bg1">
                    <a:lumMod val="50000"/>
                  </a:schemeClr>
                </a:solidFill>
                <a:latin typeface="游ゴシック" panose="020B0400000000000000" pitchFamily="50" charset="-128"/>
                <a:ea typeface="游ゴシック" panose="020B0400000000000000" pitchFamily="50" charset="-128"/>
              </a:rPr>
              <a:t>◆</a:t>
            </a:r>
            <a:r>
              <a:rPr lang="ja-JP" altLang="en-US" dirty="0">
                <a:latin typeface="游ゴシック" panose="020B0400000000000000" pitchFamily="50" charset="-128"/>
                <a:ea typeface="游ゴシック" panose="020B0400000000000000" pitchFamily="50" charset="-128"/>
              </a:rPr>
              <a:t>業務の優先順位をつけて、職員の出勤状況に応じて対応できるようにしましょう。</a:t>
            </a:r>
            <a:endParaRPr lang="en-US" altLang="ja-JP" dirty="0">
              <a:latin typeface="游ゴシック" panose="020B0400000000000000" pitchFamily="50" charset="-128"/>
              <a:ea typeface="游ゴシック" panose="020B0400000000000000" pitchFamily="50" charset="-128"/>
            </a:endParaRPr>
          </a:p>
          <a:p>
            <a:pPr>
              <a:lnSpc>
                <a:spcPct val="250000"/>
              </a:lnSpc>
            </a:pPr>
            <a:r>
              <a:rPr lang="ja-JP" altLang="en-US" dirty="0">
                <a:solidFill>
                  <a:schemeClr val="bg1">
                    <a:lumMod val="50000"/>
                  </a:schemeClr>
                </a:solidFill>
                <a:latin typeface="游ゴシック" panose="020B0400000000000000" pitchFamily="50" charset="-128"/>
                <a:ea typeface="游ゴシック" panose="020B0400000000000000" pitchFamily="50" charset="-128"/>
              </a:rPr>
              <a:t>◆</a:t>
            </a:r>
            <a:r>
              <a:rPr lang="ja-JP" altLang="en-US" dirty="0">
                <a:latin typeface="游ゴシック" panose="020B0400000000000000" pitchFamily="50" charset="-128"/>
                <a:ea typeface="游ゴシック" panose="020B0400000000000000" pitchFamily="50" charset="-128"/>
              </a:rPr>
              <a:t>計画策定後は</a:t>
            </a:r>
            <a:r>
              <a:rPr lang="ja-JP" altLang="en-US" sz="2000" b="1" dirty="0">
                <a:latin typeface="游ゴシック" panose="020B0400000000000000" pitchFamily="50" charset="-128"/>
                <a:ea typeface="游ゴシック" panose="020B0400000000000000" pitchFamily="50" charset="-128"/>
              </a:rPr>
              <a:t>定期的に見直しを行い、必要に応じて計画の変更</a:t>
            </a:r>
            <a:r>
              <a:rPr lang="ja-JP" altLang="en-US" dirty="0">
                <a:latin typeface="游ゴシック" panose="020B0400000000000000" pitchFamily="50" charset="-128"/>
                <a:ea typeface="游ゴシック" panose="020B0400000000000000" pitchFamily="50" charset="-128"/>
              </a:rPr>
              <a:t>を行いましょう。</a:t>
            </a:r>
          </a:p>
          <a:p>
            <a:pPr>
              <a:lnSpc>
                <a:spcPct val="250000"/>
              </a:lnSpc>
            </a:pPr>
            <a:r>
              <a:rPr lang="ja-JP" altLang="en-US" dirty="0">
                <a:solidFill>
                  <a:schemeClr val="bg1">
                    <a:lumMod val="50000"/>
                  </a:schemeClr>
                </a:solidFill>
                <a:latin typeface="游ゴシック" panose="020B0400000000000000" pitchFamily="50" charset="-128"/>
                <a:ea typeface="游ゴシック" panose="020B0400000000000000" pitchFamily="50" charset="-128"/>
              </a:rPr>
              <a:t>◆</a:t>
            </a:r>
            <a:r>
              <a:rPr lang="ja-JP" altLang="en-US" sz="2000" b="1" dirty="0">
                <a:latin typeface="游ゴシック" panose="020B0400000000000000" pitchFamily="50" charset="-128"/>
                <a:ea typeface="游ゴシック" panose="020B0400000000000000" pitchFamily="50" charset="-128"/>
              </a:rPr>
              <a:t>介護支援専門員</a:t>
            </a:r>
            <a:r>
              <a:rPr lang="ja-JP" altLang="en-US" dirty="0">
                <a:latin typeface="游ゴシック" panose="020B0400000000000000" pitchFamily="50" charset="-128"/>
                <a:ea typeface="游ゴシック" panose="020B0400000000000000" pitchFamily="50" charset="-128"/>
              </a:rPr>
              <a:t>に対し、業務継続計画について</a:t>
            </a:r>
            <a:r>
              <a:rPr lang="ja-JP" altLang="en-US" sz="2000" b="1" dirty="0">
                <a:latin typeface="游ゴシック" panose="020B0400000000000000" pitchFamily="50" charset="-128"/>
                <a:ea typeface="游ゴシック" panose="020B0400000000000000" pitchFamily="50" charset="-128"/>
              </a:rPr>
              <a:t>周知</a:t>
            </a:r>
            <a:r>
              <a:rPr lang="ja-JP" altLang="en-US" dirty="0">
                <a:latin typeface="游ゴシック" panose="020B0400000000000000" pitchFamily="50" charset="-128"/>
                <a:ea typeface="游ゴシック" panose="020B0400000000000000" pitchFamily="50" charset="-128"/>
              </a:rPr>
              <a:t>しましょう。</a:t>
            </a:r>
          </a:p>
          <a:p>
            <a:pPr>
              <a:lnSpc>
                <a:spcPct val="250000"/>
              </a:lnSpc>
            </a:pPr>
            <a:endParaRPr kumimoji="1" lang="ja-JP" altLang="en-US" dirty="0"/>
          </a:p>
        </p:txBody>
      </p:sp>
      <p:sp>
        <p:nvSpPr>
          <p:cNvPr id="11" name="字幕 8">
            <a:extLst>
              <a:ext uri="{FF2B5EF4-FFF2-40B4-BE49-F238E27FC236}">
                <a16:creationId xmlns:a16="http://schemas.microsoft.com/office/drawing/2014/main" id="{F2C28E77-A38E-AFBC-88F1-75ACC1BBA91E}"/>
              </a:ext>
            </a:extLst>
          </p:cNvPr>
          <p:cNvSpPr txBox="1">
            <a:spLocks/>
          </p:cNvSpPr>
          <p:nvPr/>
        </p:nvSpPr>
        <p:spPr>
          <a:xfrm>
            <a:off x="450578" y="1457795"/>
            <a:ext cx="2150381" cy="477837"/>
          </a:xfrm>
          <a:prstGeom prst="roundRect">
            <a:avLst/>
          </a:prstGeom>
          <a:solidFill>
            <a:schemeClr val="bg1"/>
          </a:solidFill>
          <a:ln>
            <a:solidFill>
              <a:schemeClr val="tx1"/>
            </a:solidFill>
          </a:ln>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sz="1800" b="1" dirty="0">
                <a:latin typeface="游ゴシック" panose="020B0400000000000000" pitchFamily="50" charset="-128"/>
                <a:ea typeface="游ゴシック" panose="020B0400000000000000" pitchFamily="50" charset="-128"/>
              </a:rPr>
              <a:t>ポイントまとめ</a:t>
            </a:r>
            <a:endParaRPr lang="ja-JP" altLang="en-US" sz="1600" dirty="0"/>
          </a:p>
        </p:txBody>
      </p:sp>
      <p:pic>
        <p:nvPicPr>
          <p:cNvPr id="2" name="録音したサウンド">
            <a:hlinkClick r:id="" action="ppaction://media"/>
            <a:extLst>
              <a:ext uri="{FF2B5EF4-FFF2-40B4-BE49-F238E27FC236}">
                <a16:creationId xmlns:a16="http://schemas.microsoft.com/office/drawing/2014/main" id="{1D84B6FB-2C39-5974-B111-D047870AD6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48200" y="3124200"/>
            <a:ext cx="609600" cy="609600"/>
          </a:xfrm>
          <a:prstGeom prst="rect">
            <a:avLst/>
          </a:prstGeom>
        </p:spPr>
      </p:pic>
    </p:spTree>
    <p:extLst>
      <p:ext uri="{BB962C8B-B14F-4D97-AF65-F5344CB8AC3E}">
        <p14:creationId xmlns:p14="http://schemas.microsoft.com/office/powerpoint/2010/main" val="1838041034"/>
      </p:ext>
    </p:extLst>
  </p:cSld>
  <p:clrMapOvr>
    <a:masterClrMapping/>
  </p:clrMapOvr>
  <mc:AlternateContent xmlns:mc="http://schemas.openxmlformats.org/markup-compatibility/2006" xmlns:p14="http://schemas.microsoft.com/office/powerpoint/2010/main">
    <mc:Choice Requires="p14">
      <p:transition spd="slow" p14:dur="2000" advTm="37115"/>
    </mc:Choice>
    <mc:Fallback xmlns="">
      <p:transition spd="slow" advTm="37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1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字幕 8">
            <a:extLst>
              <a:ext uri="{FF2B5EF4-FFF2-40B4-BE49-F238E27FC236}">
                <a16:creationId xmlns:a16="http://schemas.microsoft.com/office/drawing/2014/main" id="{67E023EB-4063-DE46-3958-518B9ECBDAE0}"/>
              </a:ext>
            </a:extLst>
          </p:cNvPr>
          <p:cNvSpPr>
            <a:spLocks noGrp="1"/>
          </p:cNvSpPr>
          <p:nvPr>
            <p:ph type="subTitle" idx="1"/>
          </p:nvPr>
        </p:nvSpPr>
        <p:spPr>
          <a:xfrm>
            <a:off x="2661033" y="739528"/>
            <a:ext cx="7146072" cy="625614"/>
          </a:xfrm>
        </p:spPr>
        <p:txBody>
          <a:bodyPr>
            <a:normAutofit/>
          </a:bodyPr>
          <a:lstStyle/>
          <a:p>
            <a:pPr algn="r"/>
            <a:r>
              <a:rPr lang="ja-JP" altLang="en-US" sz="2000" b="1" dirty="0">
                <a:latin typeface="游ゴシック" panose="020B0400000000000000" pitchFamily="50" charset="-128"/>
                <a:ea typeface="游ゴシック" panose="020B0400000000000000" pitchFamily="50" charset="-128"/>
              </a:rPr>
              <a:t>研修・訓練</a:t>
            </a:r>
            <a:r>
              <a:rPr lang="ja-JP" altLang="en-US" sz="2000" dirty="0">
                <a:latin typeface="游ゴシック" panose="020B0400000000000000" pitchFamily="50" charset="-128"/>
                <a:ea typeface="游ゴシック" panose="020B0400000000000000" pitchFamily="50" charset="-128"/>
              </a:rPr>
              <a:t>（シミュレーション）を実施すること</a:t>
            </a:r>
            <a:endParaRPr lang="en-US" altLang="ja-JP" sz="2000" dirty="0">
              <a:latin typeface="游ゴシック" panose="020B0400000000000000" pitchFamily="50" charset="-128"/>
              <a:ea typeface="游ゴシック" panose="020B0400000000000000" pitchFamily="50" charset="-128"/>
            </a:endParaRPr>
          </a:p>
        </p:txBody>
      </p:sp>
      <p:sp>
        <p:nvSpPr>
          <p:cNvPr id="6" name="タイトル 3">
            <a:extLst>
              <a:ext uri="{FF2B5EF4-FFF2-40B4-BE49-F238E27FC236}">
                <a16:creationId xmlns:a16="http://schemas.microsoft.com/office/drawing/2014/main" id="{898E6C14-8526-2C4F-C4FC-E3205D46E786}"/>
              </a:ext>
            </a:extLst>
          </p:cNvPr>
          <p:cNvSpPr txBox="1">
            <a:spLocks/>
          </p:cNvSpPr>
          <p:nvPr/>
        </p:nvSpPr>
        <p:spPr>
          <a:xfrm>
            <a:off x="0" y="199160"/>
            <a:ext cx="5836920" cy="391993"/>
          </a:xfrm>
          <a:prstGeom prst="rect">
            <a:avLst/>
          </a:prstGeom>
        </p:spPr>
        <p:txBody>
          <a:bodyPr anchor="b"/>
          <a:lstStyle>
            <a:lvl1pPr algn="l" defTabSz="914400" rtl="0" eaLnBrk="1" latinLnBrk="0" hangingPunct="1">
              <a:lnSpc>
                <a:spcPct val="90000"/>
              </a:lnSpc>
              <a:spcBef>
                <a:spcPct val="0"/>
              </a:spcBef>
              <a:buNone/>
              <a:defRPr kumimoji="1" sz="2000" b="1" kern="1200">
                <a:solidFill>
                  <a:schemeClr val="bg1"/>
                </a:solidFill>
                <a:latin typeface="+mj-lt"/>
                <a:ea typeface="+mj-ea"/>
                <a:cs typeface="+mj-cs"/>
              </a:defRPr>
            </a:lvl1pPr>
          </a:lstStyle>
          <a:p>
            <a:r>
              <a:rPr lang="ja-JP" altLang="en-US" sz="2400" dirty="0">
                <a:latin typeface="+mn-ea"/>
                <a:ea typeface="+mn-ea"/>
              </a:rPr>
              <a:t>３．業務継続計画（ＢＣＰ） 　</a:t>
            </a:r>
          </a:p>
        </p:txBody>
      </p:sp>
      <p:sp>
        <p:nvSpPr>
          <p:cNvPr id="2" name="テキスト ボックス 1">
            <a:extLst>
              <a:ext uri="{FF2B5EF4-FFF2-40B4-BE49-F238E27FC236}">
                <a16:creationId xmlns:a16="http://schemas.microsoft.com/office/drawing/2014/main" id="{01367142-52BC-0F24-6FF4-074B64CD8E49}"/>
              </a:ext>
            </a:extLst>
          </p:cNvPr>
          <p:cNvSpPr txBox="1"/>
          <p:nvPr/>
        </p:nvSpPr>
        <p:spPr>
          <a:xfrm>
            <a:off x="442506" y="1600895"/>
            <a:ext cx="8750933" cy="4494848"/>
          </a:xfrm>
          <a:prstGeom prst="roundRect">
            <a:avLst/>
          </a:prstGeom>
          <a:solidFill>
            <a:schemeClr val="accent2">
              <a:lumMod val="40000"/>
              <a:lumOff val="60000"/>
            </a:schemeClr>
          </a:solidFill>
        </p:spPr>
        <p:txBody>
          <a:bodyPr wrap="square" rtlCol="0">
            <a:spAutoFit/>
          </a:bodyPr>
          <a:lstStyle/>
          <a:p>
            <a:pPr marL="278606" indent="-278606">
              <a:buFont typeface="Wingdings" panose="05000000000000000000" pitchFamily="2" charset="2"/>
              <a:buChar char="u"/>
            </a:pPr>
            <a:endParaRPr lang="en-US" altLang="ja-JP" sz="2000" dirty="0">
              <a:latin typeface="游ゴシック" panose="020B0400000000000000" pitchFamily="50" charset="-128"/>
              <a:ea typeface="游ゴシック" panose="020B0400000000000000" pitchFamily="50" charset="-128"/>
            </a:endParaRPr>
          </a:p>
          <a:p>
            <a:pPr marL="278606" indent="-278606">
              <a:buFont typeface="Wingdings" panose="05000000000000000000" pitchFamily="2" charset="2"/>
              <a:buChar char="u"/>
            </a:pPr>
            <a:r>
              <a:rPr lang="ja-JP" altLang="en-US" sz="2000" dirty="0">
                <a:latin typeface="游ゴシック" panose="020B0400000000000000" pitchFamily="50" charset="-128"/>
                <a:ea typeface="游ゴシック" panose="020B0400000000000000" pitchFamily="50" charset="-128"/>
              </a:rPr>
              <a:t>「研修」「訓練」いずれも</a:t>
            </a:r>
            <a:r>
              <a:rPr lang="ja-JP" altLang="en-US" sz="2000" b="1" dirty="0">
                <a:latin typeface="游ゴシック" panose="020B0400000000000000" pitchFamily="50" charset="-128"/>
                <a:ea typeface="游ゴシック" panose="020B0400000000000000" pitchFamily="50" charset="-128"/>
              </a:rPr>
              <a:t>年１回以上</a:t>
            </a:r>
            <a:r>
              <a:rPr lang="ja-JP" altLang="en-US" sz="2000" dirty="0">
                <a:latin typeface="游ゴシック" panose="020B0400000000000000" pitchFamily="50" charset="-128"/>
                <a:ea typeface="游ゴシック" panose="020B0400000000000000" pitchFamily="50" charset="-128"/>
              </a:rPr>
              <a:t>実施すること。</a:t>
            </a:r>
            <a:endParaRPr lang="en-US" altLang="ja-JP" sz="2000" dirty="0">
              <a:latin typeface="游ゴシック" panose="020B0400000000000000" pitchFamily="50" charset="-128"/>
              <a:ea typeface="游ゴシック" panose="020B0400000000000000" pitchFamily="50" charset="-128"/>
            </a:endParaRPr>
          </a:p>
          <a:p>
            <a:pPr marL="278606" indent="-278606">
              <a:buFont typeface="Wingdings" panose="05000000000000000000" pitchFamily="2" charset="2"/>
              <a:buChar char="u"/>
            </a:pPr>
            <a:endParaRPr lang="en-US" altLang="ja-JP" sz="2000" dirty="0">
              <a:latin typeface="游ゴシック" panose="020B0400000000000000" pitchFamily="50" charset="-128"/>
              <a:ea typeface="游ゴシック" panose="020B0400000000000000" pitchFamily="50" charset="-128"/>
            </a:endParaRPr>
          </a:p>
          <a:p>
            <a:pPr marL="278606" indent="-278606">
              <a:buFont typeface="Wingdings" panose="05000000000000000000" pitchFamily="2" charset="2"/>
              <a:buChar char="u"/>
            </a:pPr>
            <a:r>
              <a:rPr lang="ja-JP" altLang="en-US" sz="2000" dirty="0">
                <a:latin typeface="游ゴシック" panose="020B0400000000000000" pitchFamily="50" charset="-128"/>
                <a:ea typeface="游ゴシック" panose="020B0400000000000000" pitchFamily="50" charset="-128"/>
              </a:rPr>
              <a:t>「研修」「訓練」の内容について</a:t>
            </a:r>
            <a:r>
              <a:rPr lang="ja-JP" altLang="en-US" sz="2000" b="1" dirty="0">
                <a:latin typeface="游ゴシック" panose="020B0400000000000000" pitchFamily="50" charset="-128"/>
                <a:ea typeface="游ゴシック" panose="020B0400000000000000" pitchFamily="50" charset="-128"/>
              </a:rPr>
              <a:t>記録</a:t>
            </a:r>
            <a:r>
              <a:rPr lang="ja-JP" altLang="en-US" sz="2000" dirty="0">
                <a:latin typeface="游ゴシック" panose="020B0400000000000000" pitchFamily="50" charset="-128"/>
                <a:ea typeface="游ゴシック" panose="020B0400000000000000" pitchFamily="50" charset="-128"/>
              </a:rPr>
              <a:t>を残すこと。</a:t>
            </a:r>
            <a:endParaRPr lang="en-US" altLang="ja-JP" sz="2000" dirty="0">
              <a:latin typeface="游ゴシック" panose="020B0400000000000000" pitchFamily="50" charset="-128"/>
              <a:ea typeface="游ゴシック" panose="020B0400000000000000" pitchFamily="50" charset="-128"/>
            </a:endParaRPr>
          </a:p>
          <a:p>
            <a:pPr marL="278606" indent="-278606">
              <a:buFont typeface="Wingdings" panose="05000000000000000000" pitchFamily="2" charset="2"/>
              <a:buChar char="u"/>
            </a:pPr>
            <a:endParaRPr lang="en-US" altLang="ja-JP" sz="2000" dirty="0">
              <a:latin typeface="游ゴシック" panose="020B0400000000000000" pitchFamily="50" charset="-128"/>
              <a:ea typeface="游ゴシック" panose="020B0400000000000000" pitchFamily="50" charset="-128"/>
            </a:endParaRPr>
          </a:p>
          <a:p>
            <a:pPr marL="278606" indent="-278606">
              <a:buFont typeface="Wingdings" panose="05000000000000000000" pitchFamily="2" charset="2"/>
              <a:buChar char="u"/>
            </a:pPr>
            <a:r>
              <a:rPr lang="ja-JP" altLang="en-US" sz="2000" dirty="0">
                <a:latin typeface="游ゴシック" panose="020B0400000000000000" pitchFamily="50" charset="-128"/>
                <a:ea typeface="游ゴシック" panose="020B0400000000000000" pitchFamily="50" charset="-128"/>
              </a:rPr>
              <a:t>感染症の業務継続計画に係る研修及び訓練は、</a:t>
            </a:r>
            <a:r>
              <a:rPr lang="ja-JP" altLang="en-US" sz="2000" b="1" dirty="0">
                <a:latin typeface="游ゴシック" panose="020B0400000000000000" pitchFamily="50" charset="-128"/>
                <a:ea typeface="游ゴシック" panose="020B0400000000000000" pitchFamily="50" charset="-128"/>
              </a:rPr>
              <a:t>感染症の予防及びまん延の防止のための研修及び訓練と一体的</a:t>
            </a:r>
            <a:r>
              <a:rPr lang="ja-JP" altLang="en-US" sz="2000" dirty="0">
                <a:latin typeface="游ゴシック" panose="020B0400000000000000" pitchFamily="50" charset="-128"/>
                <a:ea typeface="游ゴシック" panose="020B0400000000000000" pitchFamily="50" charset="-128"/>
              </a:rPr>
              <a:t>に実施することが可能。</a:t>
            </a:r>
            <a:endParaRPr lang="en-US" altLang="ja-JP" sz="2000" dirty="0">
              <a:latin typeface="游ゴシック" panose="020B0400000000000000" pitchFamily="50" charset="-128"/>
              <a:ea typeface="游ゴシック" panose="020B0400000000000000" pitchFamily="50" charset="-128"/>
            </a:endParaRPr>
          </a:p>
          <a:p>
            <a:pPr marL="278606" indent="-278606">
              <a:buFont typeface="Wingdings" panose="05000000000000000000" pitchFamily="2" charset="2"/>
              <a:buChar char="u"/>
            </a:pPr>
            <a:endParaRPr lang="en-US" altLang="ja-JP" sz="2000" dirty="0">
              <a:latin typeface="游ゴシック" panose="020B0400000000000000" pitchFamily="50" charset="-128"/>
              <a:ea typeface="游ゴシック" panose="020B0400000000000000" pitchFamily="50" charset="-128"/>
            </a:endParaRPr>
          </a:p>
          <a:p>
            <a:pPr marL="278606" indent="-278606">
              <a:buFont typeface="Wingdings" panose="05000000000000000000" pitchFamily="2" charset="2"/>
              <a:buChar char="u"/>
            </a:pPr>
            <a:r>
              <a:rPr lang="ja-JP" altLang="en-US" sz="2000" dirty="0">
                <a:latin typeface="游ゴシック" panose="020B0400000000000000" pitchFamily="50" charset="-128"/>
                <a:ea typeface="游ゴシック" panose="020B0400000000000000" pitchFamily="50" charset="-128"/>
              </a:rPr>
              <a:t>災害の業務継続計画に係る訓練は、</a:t>
            </a:r>
            <a:r>
              <a:rPr lang="ja-JP" altLang="en-US" sz="2000" b="1" dirty="0">
                <a:latin typeface="游ゴシック" panose="020B0400000000000000" pitchFamily="50" charset="-128"/>
                <a:ea typeface="游ゴシック" panose="020B0400000000000000" pitchFamily="50" charset="-128"/>
              </a:rPr>
              <a:t>非常災害対策に係る訓練と一体的</a:t>
            </a:r>
            <a:r>
              <a:rPr lang="ja-JP" altLang="en-US" sz="2000" dirty="0">
                <a:latin typeface="游ゴシック" panose="020B0400000000000000" pitchFamily="50" charset="-128"/>
                <a:ea typeface="游ゴシック" panose="020B0400000000000000" pitchFamily="50" charset="-128"/>
              </a:rPr>
              <a:t>に実施することが可能。</a:t>
            </a:r>
            <a:endParaRPr lang="en-US" altLang="ja-JP" sz="2000" dirty="0">
              <a:latin typeface="游ゴシック" panose="020B0400000000000000" pitchFamily="50" charset="-128"/>
              <a:ea typeface="游ゴシック" panose="020B0400000000000000" pitchFamily="50" charset="-128"/>
            </a:endParaRPr>
          </a:p>
          <a:p>
            <a:endParaRPr lang="en-US" altLang="ja-JP" sz="2000" dirty="0">
              <a:latin typeface="游ゴシック" panose="020B0400000000000000" pitchFamily="50" charset="-128"/>
              <a:ea typeface="游ゴシック" panose="020B0400000000000000" pitchFamily="50" charset="-128"/>
            </a:endParaRPr>
          </a:p>
          <a:p>
            <a:pPr marL="278606" indent="-278606">
              <a:buFont typeface="Wingdings" panose="05000000000000000000" pitchFamily="2" charset="2"/>
              <a:buChar char="u"/>
            </a:pPr>
            <a:r>
              <a:rPr lang="ja-JP" altLang="en-US" sz="2000" b="1" dirty="0">
                <a:latin typeface="游ゴシック" panose="020B0400000000000000" pitchFamily="50" charset="-128"/>
                <a:ea typeface="游ゴシック" panose="020B0400000000000000" pitchFamily="50" charset="-128"/>
              </a:rPr>
              <a:t>新規採用時</a:t>
            </a:r>
            <a:r>
              <a:rPr lang="ja-JP" altLang="en-US" sz="2000" dirty="0">
                <a:latin typeface="游ゴシック" panose="020B0400000000000000" pitchFamily="50" charset="-128"/>
                <a:ea typeface="游ゴシック" panose="020B0400000000000000" pitchFamily="50" charset="-128"/>
              </a:rPr>
              <a:t>は</a:t>
            </a:r>
            <a:r>
              <a:rPr lang="ja-JP" altLang="en-US" sz="2000" b="1" dirty="0">
                <a:latin typeface="游ゴシック" panose="020B0400000000000000" pitchFamily="50" charset="-128"/>
                <a:ea typeface="游ゴシック" panose="020B0400000000000000" pitchFamily="50" charset="-128"/>
              </a:rPr>
              <a:t>研修を実施</a:t>
            </a:r>
            <a:r>
              <a:rPr lang="ja-JP" altLang="en-US" sz="2000" dirty="0">
                <a:latin typeface="游ゴシック" panose="020B0400000000000000" pitchFamily="50" charset="-128"/>
                <a:ea typeface="游ゴシック" panose="020B0400000000000000" pitchFamily="50" charset="-128"/>
              </a:rPr>
              <a:t>することが望ましい。</a:t>
            </a:r>
            <a:endParaRPr lang="en-US" altLang="ja-JP" sz="2000" dirty="0">
              <a:latin typeface="游ゴシック" panose="020B0400000000000000" pitchFamily="50" charset="-128"/>
              <a:ea typeface="游ゴシック" panose="020B0400000000000000" pitchFamily="50" charset="-128"/>
            </a:endParaRPr>
          </a:p>
          <a:p>
            <a:endParaRPr lang="en-US" altLang="ja-JP" sz="2000" dirty="0">
              <a:latin typeface="游ゴシック" panose="020B0400000000000000" pitchFamily="50" charset="-128"/>
              <a:ea typeface="游ゴシック" panose="020B0400000000000000" pitchFamily="50" charset="-128"/>
            </a:endParaRPr>
          </a:p>
        </p:txBody>
      </p:sp>
      <p:sp>
        <p:nvSpPr>
          <p:cNvPr id="3" name="楕円 2">
            <a:extLst>
              <a:ext uri="{FF2B5EF4-FFF2-40B4-BE49-F238E27FC236}">
                <a16:creationId xmlns:a16="http://schemas.microsoft.com/office/drawing/2014/main" id="{8C17261D-9E9A-C912-47E8-9F40E6BEC68A}"/>
              </a:ext>
            </a:extLst>
          </p:cNvPr>
          <p:cNvSpPr/>
          <p:nvPr/>
        </p:nvSpPr>
        <p:spPr>
          <a:xfrm>
            <a:off x="3724126" y="739528"/>
            <a:ext cx="290215" cy="290215"/>
          </a:xfrm>
          <a:prstGeom prst="ellipse">
            <a:avLst/>
          </a:prstGeom>
          <a:solidFill>
            <a:srgbClr val="F9A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63" dirty="0">
                <a:solidFill>
                  <a:schemeClr val="tx1">
                    <a:lumMod val="95000"/>
                    <a:lumOff val="5000"/>
                  </a:schemeClr>
                </a:solidFill>
              </a:rPr>
              <a:t>２</a:t>
            </a:r>
          </a:p>
        </p:txBody>
      </p:sp>
      <p:grpSp>
        <p:nvGrpSpPr>
          <p:cNvPr id="5" name="グループ化 4">
            <a:extLst>
              <a:ext uri="{FF2B5EF4-FFF2-40B4-BE49-F238E27FC236}">
                <a16:creationId xmlns:a16="http://schemas.microsoft.com/office/drawing/2014/main" id="{3D575D08-EAA4-273C-FC22-B7283FFF0B1B}"/>
              </a:ext>
            </a:extLst>
          </p:cNvPr>
          <p:cNvGrpSpPr/>
          <p:nvPr/>
        </p:nvGrpSpPr>
        <p:grpSpPr>
          <a:xfrm>
            <a:off x="6910844" y="5257105"/>
            <a:ext cx="2552650" cy="1246516"/>
            <a:chOff x="5819825" y="4397312"/>
            <a:chExt cx="3722439" cy="1817750"/>
          </a:xfrm>
        </p:grpSpPr>
        <p:pic>
          <p:nvPicPr>
            <p:cNvPr id="32" name="図 31">
              <a:extLst>
                <a:ext uri="{FF2B5EF4-FFF2-40B4-BE49-F238E27FC236}">
                  <a16:creationId xmlns:a16="http://schemas.microsoft.com/office/drawing/2014/main" id="{4542D037-2E1F-E98A-1142-98746F51EE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19825" y="4645959"/>
              <a:ext cx="1155006" cy="1569103"/>
            </a:xfrm>
            <a:prstGeom prst="rect">
              <a:avLst/>
            </a:prstGeom>
          </p:spPr>
        </p:pic>
        <p:sp>
          <p:nvSpPr>
            <p:cNvPr id="35" name="思考の吹き出し: 雲形 34">
              <a:extLst>
                <a:ext uri="{FF2B5EF4-FFF2-40B4-BE49-F238E27FC236}">
                  <a16:creationId xmlns:a16="http://schemas.microsoft.com/office/drawing/2014/main" id="{AB846224-9656-B19A-B207-EDE37081DEDE}"/>
                </a:ext>
              </a:extLst>
            </p:cNvPr>
            <p:cNvSpPr/>
            <p:nvPr/>
          </p:nvSpPr>
          <p:spPr>
            <a:xfrm>
              <a:off x="7231993" y="4397312"/>
              <a:ext cx="2310271" cy="1569103"/>
            </a:xfrm>
            <a:prstGeom prst="cloudCallout">
              <a:avLst>
                <a:gd name="adj1" fmla="val -67651"/>
                <a:gd name="adj2" fmla="val 2643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pic>
          <p:nvPicPr>
            <p:cNvPr id="34" name="図 33">
              <a:extLst>
                <a:ext uri="{FF2B5EF4-FFF2-40B4-BE49-F238E27FC236}">
                  <a16:creationId xmlns:a16="http://schemas.microsoft.com/office/drawing/2014/main" id="{6C502435-0E1B-FC93-0FD6-48EC2733F9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45626" y="4608645"/>
              <a:ext cx="1547813" cy="1172468"/>
            </a:xfrm>
            <a:prstGeom prst="rect">
              <a:avLst/>
            </a:prstGeom>
          </p:spPr>
        </p:pic>
      </p:grpSp>
      <p:sp>
        <p:nvSpPr>
          <p:cNvPr id="4" name="字幕 8">
            <a:extLst>
              <a:ext uri="{FF2B5EF4-FFF2-40B4-BE49-F238E27FC236}">
                <a16:creationId xmlns:a16="http://schemas.microsoft.com/office/drawing/2014/main" id="{1D322CF4-466C-77EE-6A16-8E2D0AA4B453}"/>
              </a:ext>
            </a:extLst>
          </p:cNvPr>
          <p:cNvSpPr txBox="1">
            <a:spLocks/>
          </p:cNvSpPr>
          <p:nvPr/>
        </p:nvSpPr>
        <p:spPr>
          <a:xfrm>
            <a:off x="841733" y="1404898"/>
            <a:ext cx="1440000" cy="360000"/>
          </a:xfrm>
          <a:prstGeom prst="roundRect">
            <a:avLst/>
          </a:prstGeom>
          <a:solidFill>
            <a:schemeClr val="bg1"/>
          </a:solidFill>
          <a:ln>
            <a:solidFill>
              <a:schemeClr val="tx1"/>
            </a:solidFill>
          </a:ln>
        </p:spPr>
        <p:txBody>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sz="1800" b="1" dirty="0">
                <a:latin typeface="游ゴシック" panose="020B0400000000000000" pitchFamily="50" charset="-128"/>
                <a:ea typeface="游ゴシック" panose="020B0400000000000000" pitchFamily="50" charset="-128"/>
              </a:rPr>
              <a:t>ポイント</a:t>
            </a:r>
            <a:endParaRPr lang="ja-JP" altLang="en-US" sz="1600" dirty="0"/>
          </a:p>
        </p:txBody>
      </p:sp>
      <p:pic>
        <p:nvPicPr>
          <p:cNvPr id="7" name="録音したサウンド">
            <a:hlinkClick r:id="" action="ppaction://media"/>
            <a:extLst>
              <a:ext uri="{FF2B5EF4-FFF2-40B4-BE49-F238E27FC236}">
                <a16:creationId xmlns:a16="http://schemas.microsoft.com/office/drawing/2014/main" id="{370FA744-F332-4FA4-1641-CC14AC7AB68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648200" y="3124200"/>
            <a:ext cx="609600" cy="609600"/>
          </a:xfrm>
          <a:prstGeom prst="rect">
            <a:avLst/>
          </a:prstGeom>
        </p:spPr>
      </p:pic>
    </p:spTree>
    <p:extLst>
      <p:ext uri="{BB962C8B-B14F-4D97-AF65-F5344CB8AC3E}">
        <p14:creationId xmlns:p14="http://schemas.microsoft.com/office/powerpoint/2010/main" val="1560831609"/>
      </p:ext>
    </p:extLst>
  </p:cSld>
  <p:clrMapOvr>
    <a:masterClrMapping/>
  </p:clrMapOvr>
  <mc:AlternateContent xmlns:mc="http://schemas.openxmlformats.org/markup-compatibility/2006" xmlns:p14="http://schemas.microsoft.com/office/powerpoint/2010/main">
    <mc:Choice Requires="p14">
      <p:transition spd="slow" p14:dur="2000" advTm="28036"/>
    </mc:Choice>
    <mc:Fallback xmlns="">
      <p:transition spd="slow" advTm="28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3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3">
            <a:extLst>
              <a:ext uri="{FF2B5EF4-FFF2-40B4-BE49-F238E27FC236}">
                <a16:creationId xmlns:a16="http://schemas.microsoft.com/office/drawing/2014/main" id="{04EF9BF8-C611-8FEF-3ED9-CF74C49882E1}"/>
              </a:ext>
            </a:extLst>
          </p:cNvPr>
          <p:cNvGraphicFramePr>
            <a:graphicFrameLocks noGrp="1"/>
          </p:cNvGraphicFramePr>
          <p:nvPr>
            <p:extLst>
              <p:ext uri="{D42A27DB-BD31-4B8C-83A1-F6EECF244321}">
                <p14:modId xmlns:p14="http://schemas.microsoft.com/office/powerpoint/2010/main" val="1525130953"/>
              </p:ext>
            </p:extLst>
          </p:nvPr>
        </p:nvGraphicFramePr>
        <p:xfrm>
          <a:off x="367601" y="1257300"/>
          <a:ext cx="9107950" cy="4672012"/>
        </p:xfrm>
        <a:graphic>
          <a:graphicData uri="http://schemas.openxmlformats.org/drawingml/2006/table">
            <a:tbl>
              <a:tblPr firstRow="1" bandRow="1">
                <a:tableStyleId>{F5AB1C69-6EDB-4FF4-983F-18BD219EF322}</a:tableStyleId>
              </a:tblPr>
              <a:tblGrid>
                <a:gridCol w="2556000">
                  <a:extLst>
                    <a:ext uri="{9D8B030D-6E8A-4147-A177-3AD203B41FA5}">
                      <a16:colId xmlns:a16="http://schemas.microsoft.com/office/drawing/2014/main" val="2557905428"/>
                    </a:ext>
                  </a:extLst>
                </a:gridCol>
                <a:gridCol w="1260000">
                  <a:extLst>
                    <a:ext uri="{9D8B030D-6E8A-4147-A177-3AD203B41FA5}">
                      <a16:colId xmlns:a16="http://schemas.microsoft.com/office/drawing/2014/main" val="3968340679"/>
                    </a:ext>
                  </a:extLst>
                </a:gridCol>
                <a:gridCol w="1721929">
                  <a:extLst>
                    <a:ext uri="{9D8B030D-6E8A-4147-A177-3AD203B41FA5}">
                      <a16:colId xmlns:a16="http://schemas.microsoft.com/office/drawing/2014/main" val="3032912140"/>
                    </a:ext>
                  </a:extLst>
                </a:gridCol>
                <a:gridCol w="1721929">
                  <a:extLst>
                    <a:ext uri="{9D8B030D-6E8A-4147-A177-3AD203B41FA5}">
                      <a16:colId xmlns:a16="http://schemas.microsoft.com/office/drawing/2014/main" val="2862342022"/>
                    </a:ext>
                  </a:extLst>
                </a:gridCol>
                <a:gridCol w="1848092">
                  <a:extLst>
                    <a:ext uri="{9D8B030D-6E8A-4147-A177-3AD203B41FA5}">
                      <a16:colId xmlns:a16="http://schemas.microsoft.com/office/drawing/2014/main" val="2005873321"/>
                    </a:ext>
                  </a:extLst>
                </a:gridCol>
              </a:tblGrid>
              <a:tr h="492452">
                <a:tc>
                  <a:txBody>
                    <a:bodyPr/>
                    <a:lstStyle/>
                    <a:p>
                      <a:pPr algn="l"/>
                      <a:endParaRPr kumimoji="1" lang="ja-JP" altLang="en-US" sz="1600" dirty="0"/>
                    </a:p>
                  </a:txBody>
                  <a:tcPr marL="74295" marR="74295" marT="37148" marB="37148" anchor="ctr"/>
                </a:tc>
                <a:tc>
                  <a:txBody>
                    <a:bodyPr/>
                    <a:lstStyle/>
                    <a:p>
                      <a:pPr algn="ctr"/>
                      <a:r>
                        <a:rPr kumimoji="1" lang="ja-JP" altLang="en-US" sz="1200" dirty="0"/>
                        <a:t>指針・計画</a:t>
                      </a:r>
                      <a:endParaRPr kumimoji="1" lang="en-US" altLang="ja-JP" sz="1200" dirty="0"/>
                    </a:p>
                  </a:txBody>
                  <a:tcPr marL="74295" marR="74295" marT="37148" marB="37148" anchor="ctr"/>
                </a:tc>
                <a:tc>
                  <a:txBody>
                    <a:bodyPr/>
                    <a:lstStyle/>
                    <a:p>
                      <a:pPr algn="ctr"/>
                      <a:r>
                        <a:rPr kumimoji="1" lang="ja-JP" altLang="en-US" sz="1200" dirty="0"/>
                        <a:t>委員会</a:t>
                      </a:r>
                    </a:p>
                  </a:txBody>
                  <a:tcPr marL="74295" marR="74295" marT="37148" marB="37148" anchor="ctr"/>
                </a:tc>
                <a:tc>
                  <a:txBody>
                    <a:bodyPr/>
                    <a:lstStyle/>
                    <a:p>
                      <a:pPr algn="ctr"/>
                      <a:r>
                        <a:rPr kumimoji="1" lang="ja-JP" altLang="en-US" sz="1200" dirty="0"/>
                        <a:t>研修・訓練</a:t>
                      </a:r>
                    </a:p>
                  </a:txBody>
                  <a:tcPr marL="74295" marR="74295" marT="37148" marB="37148" anchor="ctr"/>
                </a:tc>
                <a:tc>
                  <a:txBody>
                    <a:bodyPr/>
                    <a:lstStyle/>
                    <a:p>
                      <a:pPr algn="ctr"/>
                      <a:r>
                        <a:rPr kumimoji="1" lang="ja-JP" altLang="en-US" sz="1200" dirty="0"/>
                        <a:t>担当者</a:t>
                      </a:r>
                    </a:p>
                  </a:txBody>
                  <a:tcPr marL="74295" marR="74295" marT="37148" marB="37148" anchor="ctr"/>
                </a:tc>
                <a:extLst>
                  <a:ext uri="{0D108BD9-81ED-4DB2-BD59-A6C34878D82A}">
                    <a16:rowId xmlns:a16="http://schemas.microsoft.com/office/drawing/2014/main" val="1710872559"/>
                  </a:ext>
                </a:extLst>
              </a:tr>
              <a:tr h="1284660">
                <a:tc>
                  <a:txBody>
                    <a:bodyPr/>
                    <a:lstStyle/>
                    <a:p>
                      <a:pPr algn="l"/>
                      <a:r>
                        <a:rPr kumimoji="1" lang="ja-JP" altLang="en-US" sz="1600" b="1" dirty="0"/>
                        <a:t>感染症の予防及び</a:t>
                      </a:r>
                      <a:endParaRPr kumimoji="1" lang="en-US" altLang="ja-JP" sz="1600" b="1" dirty="0"/>
                    </a:p>
                    <a:p>
                      <a:pPr algn="l"/>
                      <a:r>
                        <a:rPr kumimoji="1" lang="ja-JP" altLang="en-US" sz="1600" b="1" dirty="0"/>
                        <a:t>まん延防止のための対策</a:t>
                      </a:r>
                    </a:p>
                  </a:txBody>
                  <a:tcPr marL="74295" marR="74295" marT="37148" marB="37148" anchor="ctr"/>
                </a:tc>
                <a:tc>
                  <a:txBody>
                    <a:bodyPr/>
                    <a:lstStyle/>
                    <a:p>
                      <a:pPr algn="ctr"/>
                      <a:r>
                        <a:rPr kumimoji="1" lang="ja-JP" altLang="en-US" sz="1600" dirty="0"/>
                        <a:t>指針</a:t>
                      </a:r>
                      <a:endParaRPr kumimoji="1" lang="en-US" altLang="ja-JP" sz="1600" dirty="0"/>
                    </a:p>
                  </a:txBody>
                  <a:tcPr marL="74295" marR="74295" marT="37148" marB="37148" anchor="ctr"/>
                </a:tc>
                <a:tc>
                  <a:txBody>
                    <a:bodyPr/>
                    <a:lstStyle/>
                    <a:p>
                      <a:pPr algn="ctr"/>
                      <a:r>
                        <a:rPr kumimoji="1" lang="ja-JP" altLang="en-US" sz="1600" b="1" dirty="0"/>
                        <a:t>６月に１回以上</a:t>
                      </a:r>
                      <a:endParaRPr kumimoji="1" lang="en-US" altLang="ja-JP" sz="1600" b="1"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n-lt"/>
                          <a:ea typeface="+mn-ea"/>
                          <a:cs typeface="+mn-cs"/>
                        </a:rPr>
                        <a:t>★他の会議体と一体的に設置・運営することができる</a:t>
                      </a:r>
                      <a:endParaRPr kumimoji="1" lang="ja-JP" altLang="en-US" sz="1600" dirty="0"/>
                    </a:p>
                  </a:txBody>
                  <a:tcPr marL="74295" marR="74295" marT="37148" marB="37148" anchor="ctr"/>
                </a:tc>
                <a:tc>
                  <a:txBody>
                    <a:bodyPr/>
                    <a:lstStyle/>
                    <a:p>
                      <a:pPr algn="ctr"/>
                      <a:r>
                        <a:rPr kumimoji="1" lang="ja-JP" altLang="en-US" sz="1600" b="0" dirty="0"/>
                        <a:t>（研修・訓練）</a:t>
                      </a:r>
                      <a:endParaRPr kumimoji="1" lang="en-US" altLang="ja-JP" sz="1600" b="0" dirty="0"/>
                    </a:p>
                    <a:p>
                      <a:pPr algn="ctr"/>
                      <a:r>
                        <a:rPr kumimoji="1" lang="ja-JP" altLang="en-US" sz="1600" b="1" dirty="0"/>
                        <a:t>年１回以上</a:t>
                      </a:r>
                    </a:p>
                  </a:txBody>
                  <a:tcPr marL="74295" marR="74295" marT="37148" marB="37148" anchor="ctr"/>
                </a:tc>
                <a:tc>
                  <a:txBody>
                    <a:bodyPr/>
                    <a:lstStyle/>
                    <a:p>
                      <a:pPr algn="ctr"/>
                      <a:r>
                        <a:rPr kumimoji="1" lang="ja-JP" altLang="en-US" sz="1600" dirty="0"/>
                        <a:t>感染対策担当者</a:t>
                      </a:r>
                      <a:endParaRPr kumimoji="1" lang="en-US" altLang="ja-JP" sz="1600" dirty="0"/>
                    </a:p>
                  </a:txBody>
                  <a:tcPr marL="74295" marR="74295" marT="37148" marB="37148" anchor="ctr"/>
                </a:tc>
                <a:extLst>
                  <a:ext uri="{0D108BD9-81ED-4DB2-BD59-A6C34878D82A}">
                    <a16:rowId xmlns:a16="http://schemas.microsoft.com/office/drawing/2014/main" val="1792117317"/>
                  </a:ext>
                </a:extLst>
              </a:tr>
              <a:tr h="1447450">
                <a:tc>
                  <a:txBody>
                    <a:bodyPr/>
                    <a:lstStyle/>
                    <a:p>
                      <a:pPr algn="l"/>
                      <a:r>
                        <a:rPr lang="ja-JP" altLang="en-US" sz="1800" b="1" dirty="0">
                          <a:effectLst/>
                          <a:ea typeface="+mn-ea"/>
                          <a:cs typeface="Times New Roman" panose="02020603050405020304" pitchFamily="18" charset="0"/>
                        </a:rPr>
                        <a:t>虐待の</a:t>
                      </a:r>
                      <a:r>
                        <a:rPr lang="ja-JP" altLang="ja-JP" sz="1800" b="1" dirty="0">
                          <a:effectLst/>
                          <a:ea typeface="+mn-ea"/>
                          <a:cs typeface="Times New Roman" panose="02020603050405020304" pitchFamily="18" charset="0"/>
                        </a:rPr>
                        <a:t>防止に係る対策</a:t>
                      </a:r>
                      <a:endParaRPr kumimoji="1" lang="en-US" altLang="ja-JP" sz="1600" b="1" dirty="0"/>
                    </a:p>
                  </a:txBody>
                  <a:tcPr marL="74295" marR="74295" marT="37148" marB="37148" anchor="ctr"/>
                </a:tc>
                <a:tc>
                  <a:txBody>
                    <a:bodyPr/>
                    <a:lstStyle/>
                    <a:p>
                      <a:pPr algn="ctr"/>
                      <a:r>
                        <a:rPr kumimoji="1" lang="ja-JP" altLang="en-US" sz="1600" dirty="0"/>
                        <a:t>指針</a:t>
                      </a:r>
                    </a:p>
                  </a:txBody>
                  <a:tcPr marL="74295" marR="74295" marT="37148" marB="37148" anchor="ctr"/>
                </a:tc>
                <a:tc>
                  <a:txBody>
                    <a:bodyPr/>
                    <a:lstStyle/>
                    <a:p>
                      <a:pPr algn="ctr"/>
                      <a:r>
                        <a:rPr kumimoji="1" lang="ja-JP" altLang="en-US" sz="1600" b="1" dirty="0"/>
                        <a:t>年１回以上</a:t>
                      </a:r>
                      <a:endParaRPr kumimoji="1" lang="en-US" altLang="ja-JP" sz="1600" b="1" dirty="0"/>
                    </a:p>
                    <a:p>
                      <a:pPr algn="l"/>
                      <a:r>
                        <a:rPr kumimoji="1" lang="ja-JP" altLang="en-US" sz="1400" dirty="0"/>
                        <a:t>★他の会議体と一体的に設置・運営することができる</a:t>
                      </a:r>
                    </a:p>
                  </a:txBody>
                  <a:tcPr marL="74295" marR="74295" marT="37148" marB="3714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n-lt"/>
                          <a:ea typeface="+mn-ea"/>
                          <a:cs typeface="+mn-cs"/>
                        </a:rPr>
                        <a:t>（研修）</a:t>
                      </a:r>
                      <a:endParaRPr kumimoji="1" lang="en-US" altLang="ja-JP" sz="1600" b="0" i="0" u="none" strike="noStrike" kern="1200" cap="none" spc="0" normalizeH="0" baseline="0" noProof="0" dirty="0">
                        <a:ln>
                          <a:noFill/>
                        </a:ln>
                        <a:solidFill>
                          <a:prstClr val="black"/>
                        </a:solidFill>
                        <a:effectLst/>
                        <a:uLnTx/>
                        <a:uFillTx/>
                        <a:latin typeface="+mn-lt"/>
                        <a:ea typeface="+mn-ea"/>
                        <a:cs typeface="+mn-cs"/>
                      </a:endParaRPr>
                    </a:p>
                    <a:p>
                      <a:pPr algn="ctr"/>
                      <a:r>
                        <a:rPr kumimoji="1" lang="ja-JP" altLang="en-US" sz="1600" b="1" dirty="0"/>
                        <a:t>年１回以上</a:t>
                      </a:r>
                    </a:p>
                  </a:txBody>
                  <a:tcPr marL="74295" marR="74295" marT="37148" marB="37148" anchor="ctr"/>
                </a:tc>
                <a:tc>
                  <a:txBody>
                    <a:bodyPr/>
                    <a:lstStyle/>
                    <a:p>
                      <a:pPr algn="ctr"/>
                      <a:r>
                        <a:rPr kumimoji="1" lang="ja-JP" altLang="en-US" sz="1600" dirty="0"/>
                        <a:t>虐待防止担当者</a:t>
                      </a:r>
                    </a:p>
                  </a:txBody>
                  <a:tcPr marL="74295" marR="74295" marT="37148" marB="37148" anchor="ctr"/>
                </a:tc>
                <a:extLst>
                  <a:ext uri="{0D108BD9-81ED-4DB2-BD59-A6C34878D82A}">
                    <a16:rowId xmlns:a16="http://schemas.microsoft.com/office/drawing/2014/main" val="745527201"/>
                  </a:ext>
                </a:extLst>
              </a:tr>
              <a:tr h="1447450">
                <a:tc>
                  <a:txBody>
                    <a:bodyPr/>
                    <a:lstStyle/>
                    <a:p>
                      <a:pPr algn="l"/>
                      <a:r>
                        <a:rPr kumimoji="1" lang="ja-JP" altLang="en-US" sz="1600" b="1" dirty="0"/>
                        <a:t>業務継続計画（ＢＣＰ）</a:t>
                      </a:r>
                    </a:p>
                  </a:txBody>
                  <a:tcPr marL="74295" marR="74295" marT="37148" marB="37148" anchor="ctr"/>
                </a:tc>
                <a:tc>
                  <a:txBody>
                    <a:bodyPr/>
                    <a:lstStyle/>
                    <a:p>
                      <a:pPr algn="ctr"/>
                      <a:r>
                        <a:rPr kumimoji="1" lang="ja-JP" altLang="en-US" sz="1600" dirty="0"/>
                        <a:t>計画</a:t>
                      </a:r>
                      <a:endParaRPr kumimoji="1" lang="en-US" altLang="ja-JP" sz="1600" dirty="0"/>
                    </a:p>
                  </a:txBody>
                  <a:tcPr marL="74295" marR="74295" marT="37148" marB="37148" anchor="ctr"/>
                </a:tc>
                <a:tc>
                  <a:txBody>
                    <a:bodyPr/>
                    <a:lstStyle/>
                    <a:p>
                      <a:pPr algn="ctr"/>
                      <a:r>
                        <a:rPr kumimoji="1" lang="ja-JP" altLang="en-US" sz="1600" dirty="0"/>
                        <a:t>－</a:t>
                      </a:r>
                    </a:p>
                  </a:txBody>
                  <a:tcPr marL="74295" marR="74295" marT="37148" marB="3714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n-lt"/>
                          <a:ea typeface="+mn-ea"/>
                          <a:cs typeface="+mn-cs"/>
                        </a:rPr>
                        <a:t>（研修・訓練）</a:t>
                      </a:r>
                      <a:endParaRPr kumimoji="1" lang="en-US" altLang="ja-JP" sz="1600" b="0" i="0" u="none" strike="noStrike" kern="1200" cap="none" spc="0" normalizeH="0" baseline="0" noProof="0" dirty="0">
                        <a:ln>
                          <a:noFill/>
                        </a:ln>
                        <a:solidFill>
                          <a:prstClr val="black"/>
                        </a:solidFill>
                        <a:effectLst/>
                        <a:uLnTx/>
                        <a:uFillTx/>
                        <a:latin typeface="+mn-lt"/>
                        <a:ea typeface="+mn-ea"/>
                        <a:cs typeface="+mn-cs"/>
                      </a:endParaRPr>
                    </a:p>
                    <a:p>
                      <a:pPr algn="ctr"/>
                      <a:r>
                        <a:rPr kumimoji="1" lang="ja-JP" altLang="en-US" sz="1600" b="1" dirty="0"/>
                        <a:t>年１回以上</a:t>
                      </a:r>
                      <a:endParaRPr kumimoji="1" lang="en-US" altLang="ja-JP" sz="1600" b="1" dirty="0"/>
                    </a:p>
                    <a:p>
                      <a:pPr algn="l"/>
                      <a:r>
                        <a:rPr kumimoji="1" lang="ja-JP" altLang="en-US" sz="1200" dirty="0"/>
                        <a:t>★感染症対策（研修・訓練）や非常災害対策（訓練）と一体的に実施することができる</a:t>
                      </a:r>
                    </a:p>
                  </a:txBody>
                  <a:tcPr marL="74295" marR="74295" marT="37148" marB="37148" anchor="ctr"/>
                </a:tc>
                <a:tc>
                  <a:txBody>
                    <a:bodyPr/>
                    <a:lstStyle/>
                    <a:p>
                      <a:pPr algn="ctr"/>
                      <a:r>
                        <a:rPr kumimoji="1" lang="ja-JP" altLang="en-US" sz="1600" dirty="0"/>
                        <a:t>－</a:t>
                      </a:r>
                    </a:p>
                  </a:txBody>
                  <a:tcPr marL="74295" marR="74295" marT="37148" marB="37148" anchor="ctr"/>
                </a:tc>
                <a:extLst>
                  <a:ext uri="{0D108BD9-81ED-4DB2-BD59-A6C34878D82A}">
                    <a16:rowId xmlns:a16="http://schemas.microsoft.com/office/drawing/2014/main" val="440101279"/>
                  </a:ext>
                </a:extLst>
              </a:tr>
            </a:tbl>
          </a:graphicData>
        </a:graphic>
      </p:graphicFrame>
      <p:sp>
        <p:nvSpPr>
          <p:cNvPr id="4" name="タイトル 3">
            <a:extLst>
              <a:ext uri="{FF2B5EF4-FFF2-40B4-BE49-F238E27FC236}">
                <a16:creationId xmlns:a16="http://schemas.microsoft.com/office/drawing/2014/main" id="{AF2969A8-AE0B-4D95-DAC5-EF795DE79A80}"/>
              </a:ext>
            </a:extLst>
          </p:cNvPr>
          <p:cNvSpPr txBox="1">
            <a:spLocks/>
          </p:cNvSpPr>
          <p:nvPr/>
        </p:nvSpPr>
        <p:spPr>
          <a:xfrm>
            <a:off x="175260" y="192343"/>
            <a:ext cx="5836920" cy="391993"/>
          </a:xfrm>
          <a:prstGeom prst="rect">
            <a:avLst/>
          </a:prstGeom>
        </p:spPr>
        <p:txBody>
          <a:bodyPr anchor="b"/>
          <a:lstStyle>
            <a:lvl1pPr algn="l" defTabSz="914400" rtl="0" eaLnBrk="1" latinLnBrk="0" hangingPunct="1">
              <a:lnSpc>
                <a:spcPct val="90000"/>
              </a:lnSpc>
              <a:spcBef>
                <a:spcPct val="0"/>
              </a:spcBef>
              <a:buNone/>
              <a:defRPr kumimoji="1" sz="2000" b="1" kern="1200">
                <a:solidFill>
                  <a:schemeClr val="bg1"/>
                </a:solidFill>
                <a:latin typeface="+mj-lt"/>
                <a:ea typeface="+mj-ea"/>
                <a:cs typeface="+mj-cs"/>
              </a:defRPr>
            </a:lvl1pPr>
          </a:lstStyle>
          <a:p>
            <a:r>
              <a:rPr lang="ja-JP" altLang="en-US" dirty="0">
                <a:latin typeface="+mn-ea"/>
                <a:ea typeface="+mn-ea"/>
              </a:rPr>
              <a:t>経過措置が終了となるもの（１～３）のまとめ 　</a:t>
            </a:r>
          </a:p>
        </p:txBody>
      </p:sp>
      <p:sp>
        <p:nvSpPr>
          <p:cNvPr id="2" name="テキスト ボックス 1">
            <a:extLst>
              <a:ext uri="{FF2B5EF4-FFF2-40B4-BE49-F238E27FC236}">
                <a16:creationId xmlns:a16="http://schemas.microsoft.com/office/drawing/2014/main" id="{89468A3F-90A7-418E-4788-34047D4DF918}"/>
              </a:ext>
            </a:extLst>
          </p:cNvPr>
          <p:cNvSpPr txBox="1"/>
          <p:nvPr/>
        </p:nvSpPr>
        <p:spPr>
          <a:xfrm>
            <a:off x="2609851" y="660121"/>
            <a:ext cx="7086600" cy="400110"/>
          </a:xfrm>
          <a:prstGeom prst="rect">
            <a:avLst/>
          </a:prstGeom>
          <a:noFill/>
        </p:spPr>
        <p:txBody>
          <a:bodyPr wrap="square" rtlCol="0">
            <a:spAutoFit/>
          </a:bodyPr>
          <a:lstStyle/>
          <a:p>
            <a:pPr algn="r"/>
            <a:r>
              <a:rPr lang="ja-JP" altLang="en-US" sz="2000" b="1" dirty="0"/>
              <a:t>令和６年４月１日より義務化されます！（経過措置終了）</a:t>
            </a:r>
            <a:endParaRPr lang="ja-JP" altLang="en-US" sz="2000" dirty="0"/>
          </a:p>
        </p:txBody>
      </p:sp>
      <p:sp>
        <p:nvSpPr>
          <p:cNvPr id="5" name="吹き出し: 角を丸めた四角形 4">
            <a:extLst>
              <a:ext uri="{FF2B5EF4-FFF2-40B4-BE49-F238E27FC236}">
                <a16:creationId xmlns:a16="http://schemas.microsoft.com/office/drawing/2014/main" id="{C0D7DDF2-694F-5529-7476-23112774F04E}"/>
              </a:ext>
            </a:extLst>
          </p:cNvPr>
          <p:cNvSpPr/>
          <p:nvPr/>
        </p:nvSpPr>
        <p:spPr>
          <a:xfrm>
            <a:off x="755371" y="4068418"/>
            <a:ext cx="2385391" cy="636103"/>
          </a:xfrm>
          <a:prstGeom prst="wedgeRoundRectCallout">
            <a:avLst>
              <a:gd name="adj1" fmla="val -41273"/>
              <a:gd name="adj2" fmla="val -79187"/>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600" b="1" dirty="0"/>
              <a:t>運営規程に追加する</a:t>
            </a:r>
            <a:endParaRPr kumimoji="1" lang="en-US" altLang="ja-JP" sz="1600" b="1" dirty="0"/>
          </a:p>
          <a:p>
            <a:pPr algn="ctr"/>
            <a:r>
              <a:rPr kumimoji="1" lang="ja-JP" altLang="en-US" sz="1600" b="1" dirty="0"/>
              <a:t>ことも必要です！</a:t>
            </a:r>
          </a:p>
        </p:txBody>
      </p:sp>
      <p:pic>
        <p:nvPicPr>
          <p:cNvPr id="6" name="録音したサウンド">
            <a:hlinkClick r:id="" action="ppaction://media"/>
            <a:extLst>
              <a:ext uri="{FF2B5EF4-FFF2-40B4-BE49-F238E27FC236}">
                <a16:creationId xmlns:a16="http://schemas.microsoft.com/office/drawing/2014/main" id="{8D30BFFE-CFD2-7DB2-65C2-16133ADAB9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48200" y="3124200"/>
            <a:ext cx="609600" cy="609600"/>
          </a:xfrm>
          <a:prstGeom prst="rect">
            <a:avLst/>
          </a:prstGeom>
        </p:spPr>
      </p:pic>
    </p:spTree>
    <p:extLst>
      <p:ext uri="{BB962C8B-B14F-4D97-AF65-F5344CB8AC3E}">
        <p14:creationId xmlns:p14="http://schemas.microsoft.com/office/powerpoint/2010/main" val="4083583909"/>
      </p:ext>
    </p:extLst>
  </p:cSld>
  <p:clrMapOvr>
    <a:masterClrMapping/>
  </p:clrMapOvr>
  <mc:AlternateContent xmlns:mc="http://schemas.openxmlformats.org/markup-compatibility/2006" xmlns:p14="http://schemas.microsoft.com/office/powerpoint/2010/main">
    <mc:Choice Requires="p14">
      <p:transition spd="slow" p14:dur="2000" advTm="19003"/>
    </mc:Choice>
    <mc:Fallback xmlns="">
      <p:transition spd="slow" advTm="19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0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4">
            <a:extLst>
              <a:ext uri="{FF2B5EF4-FFF2-40B4-BE49-F238E27FC236}">
                <a16:creationId xmlns:a16="http://schemas.microsoft.com/office/drawing/2014/main" id="{86D147EF-0A45-2ECF-10B0-3CD327D09406}"/>
              </a:ext>
            </a:extLst>
          </p:cNvPr>
          <p:cNvSpPr txBox="1">
            <a:spLocks/>
          </p:cNvSpPr>
          <p:nvPr/>
        </p:nvSpPr>
        <p:spPr>
          <a:xfrm>
            <a:off x="0" y="291981"/>
            <a:ext cx="3670526" cy="425059"/>
          </a:xfrm>
          <a:prstGeom prst="rect">
            <a:avLst/>
          </a:prstGeom>
        </p:spPr>
        <p:txBody>
          <a:bodyPr/>
          <a:lstStyle>
            <a:lvl1pPr algn="l" defTabSz="914400" rtl="0" eaLnBrk="1" latinLnBrk="0" hangingPunct="1">
              <a:lnSpc>
                <a:spcPct val="90000"/>
              </a:lnSpc>
              <a:spcBef>
                <a:spcPct val="0"/>
              </a:spcBef>
              <a:buNone/>
              <a:defRPr kumimoji="1" sz="2000" b="1" kern="1200">
                <a:solidFill>
                  <a:schemeClr val="tx1"/>
                </a:solidFill>
                <a:latin typeface="+mj-lt"/>
                <a:ea typeface="+mj-ea"/>
                <a:cs typeface="+mj-cs"/>
              </a:defRPr>
            </a:lvl1pPr>
          </a:lstStyle>
          <a:p>
            <a:r>
              <a:rPr lang="ja-JP" altLang="en-US" sz="2275" dirty="0">
                <a:latin typeface="游ゴシック" panose="020B0400000000000000" pitchFamily="50" charset="-128"/>
                <a:ea typeface="游ゴシック" panose="020B0400000000000000" pitchFamily="50" charset="-128"/>
              </a:rPr>
              <a:t>集団指導目次</a:t>
            </a:r>
          </a:p>
        </p:txBody>
      </p:sp>
      <p:sp>
        <p:nvSpPr>
          <p:cNvPr id="3" name="タイトル 4">
            <a:extLst>
              <a:ext uri="{FF2B5EF4-FFF2-40B4-BE49-F238E27FC236}">
                <a16:creationId xmlns:a16="http://schemas.microsoft.com/office/drawing/2014/main" id="{C045ABA7-F75C-A213-2E5F-A1ED05B90FF5}"/>
              </a:ext>
            </a:extLst>
          </p:cNvPr>
          <p:cNvSpPr txBox="1">
            <a:spLocks/>
          </p:cNvSpPr>
          <p:nvPr/>
        </p:nvSpPr>
        <p:spPr>
          <a:xfrm>
            <a:off x="92324" y="717039"/>
            <a:ext cx="1742939" cy="425059"/>
          </a:xfrm>
          <a:prstGeom prst="rect">
            <a:avLst/>
          </a:prstGeom>
        </p:spPr>
        <p:txBody>
          <a:bodyPr/>
          <a:lstStyle>
            <a:lvl1pPr algn="l" defTabSz="914400" rtl="0" eaLnBrk="1" latinLnBrk="0" hangingPunct="1">
              <a:lnSpc>
                <a:spcPct val="90000"/>
              </a:lnSpc>
              <a:spcBef>
                <a:spcPct val="0"/>
              </a:spcBef>
              <a:buNone/>
              <a:defRPr kumimoji="1" sz="2800" b="1" kern="1200">
                <a:solidFill>
                  <a:schemeClr val="tx1"/>
                </a:solidFill>
                <a:latin typeface="+mn-ea"/>
                <a:ea typeface="+mn-ea"/>
                <a:cs typeface="+mj-cs"/>
              </a:defRPr>
            </a:lvl1pPr>
          </a:lstStyle>
          <a:p>
            <a:r>
              <a:rPr lang="en-US" altLang="ja-JP" sz="2275" dirty="0">
                <a:solidFill>
                  <a:schemeClr val="bg1">
                    <a:lumMod val="65000"/>
                  </a:schemeClr>
                </a:solidFill>
              </a:rPr>
              <a:t>INDEX</a:t>
            </a:r>
            <a:endParaRPr lang="ja-JP" altLang="en-US" sz="2275" dirty="0">
              <a:solidFill>
                <a:schemeClr val="bg1">
                  <a:lumMod val="65000"/>
                </a:schemeClr>
              </a:solidFill>
            </a:endParaRPr>
          </a:p>
        </p:txBody>
      </p:sp>
      <p:sp>
        <p:nvSpPr>
          <p:cNvPr id="16" name="四角形: 上の 2 つの角を丸める 15">
            <a:extLst>
              <a:ext uri="{FF2B5EF4-FFF2-40B4-BE49-F238E27FC236}">
                <a16:creationId xmlns:a16="http://schemas.microsoft.com/office/drawing/2014/main" id="{680E3427-66F1-A97F-0B47-BBEAA89B35BC}"/>
              </a:ext>
            </a:extLst>
          </p:cNvPr>
          <p:cNvSpPr/>
          <p:nvPr/>
        </p:nvSpPr>
        <p:spPr>
          <a:xfrm rot="16200000">
            <a:off x="2208156" y="1162869"/>
            <a:ext cx="338475" cy="519582"/>
          </a:xfrm>
          <a:prstGeom prst="round2SameRect">
            <a:avLst>
              <a:gd name="adj1" fmla="val 50000"/>
              <a:gd name="adj2" fmla="val 0"/>
            </a:avLst>
          </a:prstGeom>
          <a:solidFill>
            <a:srgbClr val="F9A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7" name="テキスト ボックス 16">
            <a:extLst>
              <a:ext uri="{FF2B5EF4-FFF2-40B4-BE49-F238E27FC236}">
                <a16:creationId xmlns:a16="http://schemas.microsoft.com/office/drawing/2014/main" id="{291B4EA1-A727-2C49-F007-074B363B6B2E}"/>
              </a:ext>
            </a:extLst>
          </p:cNvPr>
          <p:cNvSpPr txBox="1"/>
          <p:nvPr/>
        </p:nvSpPr>
        <p:spPr>
          <a:xfrm>
            <a:off x="2187812" y="1248256"/>
            <a:ext cx="519582" cy="461665"/>
          </a:xfrm>
          <a:prstGeom prst="rect">
            <a:avLst/>
          </a:prstGeom>
          <a:noFill/>
        </p:spPr>
        <p:txBody>
          <a:bodyPr wrap="square" rtlCol="0">
            <a:spAutoFit/>
          </a:bodyPr>
          <a:lstStyle/>
          <a:p>
            <a:r>
              <a:rPr lang="ja-JP" altLang="en-US" sz="2400" b="1" dirty="0">
                <a:solidFill>
                  <a:schemeClr val="bg1"/>
                </a:solidFill>
              </a:rPr>
              <a:t>１</a:t>
            </a:r>
          </a:p>
        </p:txBody>
      </p:sp>
      <p:sp>
        <p:nvSpPr>
          <p:cNvPr id="18" name="タイトル 4">
            <a:extLst>
              <a:ext uri="{FF2B5EF4-FFF2-40B4-BE49-F238E27FC236}">
                <a16:creationId xmlns:a16="http://schemas.microsoft.com/office/drawing/2014/main" id="{4294EB45-CE95-B82E-C87F-B179B2FB2AA8}"/>
              </a:ext>
            </a:extLst>
          </p:cNvPr>
          <p:cNvSpPr txBox="1">
            <a:spLocks/>
          </p:cNvSpPr>
          <p:nvPr/>
        </p:nvSpPr>
        <p:spPr>
          <a:xfrm>
            <a:off x="2637185" y="1142098"/>
            <a:ext cx="5089180" cy="562843"/>
          </a:xfrm>
          <a:prstGeom prst="rect">
            <a:avLst/>
          </a:prstGeom>
        </p:spPr>
        <p:txBody>
          <a:bodyPr/>
          <a:lstStyle>
            <a:lvl1pPr algn="l" defTabSz="914400" rtl="0" eaLnBrk="1" latinLnBrk="0" hangingPunct="1">
              <a:lnSpc>
                <a:spcPct val="90000"/>
              </a:lnSpc>
              <a:spcBef>
                <a:spcPct val="0"/>
              </a:spcBef>
              <a:buNone/>
              <a:defRPr kumimoji="1" sz="2800" b="1" kern="1200">
                <a:solidFill>
                  <a:schemeClr val="tx1"/>
                </a:solidFill>
                <a:latin typeface="+mn-ea"/>
                <a:ea typeface="+mn-ea"/>
                <a:cs typeface="+mj-cs"/>
              </a:defRPr>
            </a:lvl1pPr>
          </a:lstStyle>
          <a:p>
            <a:pPr>
              <a:lnSpc>
                <a:spcPct val="150000"/>
              </a:lnSpc>
            </a:pPr>
            <a:r>
              <a:rPr lang="ja-JP" altLang="ja-JP" sz="2400" dirty="0">
                <a:ea typeface="游ゴシック" panose="020B0400000000000000" pitchFamily="50" charset="-128"/>
                <a:cs typeface="Times New Roman" panose="02020603050405020304" pitchFamily="18" charset="0"/>
              </a:rPr>
              <a:t>令和</a:t>
            </a:r>
            <a:r>
              <a:rPr lang="en-US" altLang="ja-JP" sz="2400" dirty="0">
                <a:ea typeface="游ゴシック" panose="020B0400000000000000" pitchFamily="50" charset="-128"/>
                <a:cs typeface="Times New Roman" panose="02020603050405020304" pitchFamily="18" charset="0"/>
              </a:rPr>
              <a:t>3</a:t>
            </a:r>
            <a:r>
              <a:rPr lang="ja-JP" altLang="ja-JP" sz="2400" dirty="0">
                <a:ea typeface="游ゴシック" panose="020B0400000000000000" pitchFamily="50" charset="-128"/>
                <a:cs typeface="Times New Roman" panose="02020603050405020304" pitchFamily="18" charset="0"/>
              </a:rPr>
              <a:t>年度介護報酬改定のおさらい</a:t>
            </a:r>
            <a:endParaRPr lang="ja-JP" altLang="en-US" sz="3600" dirty="0">
              <a:latin typeface="Arial" panose="020B0604020202020204" pitchFamily="34" charset="0"/>
              <a:ea typeface="游ゴシック" panose="020B0400000000000000" pitchFamily="50" charset="-128"/>
              <a:cs typeface="Arial Unicode MS"/>
            </a:endParaRPr>
          </a:p>
        </p:txBody>
      </p:sp>
      <p:sp>
        <p:nvSpPr>
          <p:cNvPr id="19" name="四角形: 上の 2 つの角を丸める 18">
            <a:extLst>
              <a:ext uri="{FF2B5EF4-FFF2-40B4-BE49-F238E27FC236}">
                <a16:creationId xmlns:a16="http://schemas.microsoft.com/office/drawing/2014/main" id="{C0FAEF91-02FA-27BE-53C4-6FD41981FB31}"/>
              </a:ext>
            </a:extLst>
          </p:cNvPr>
          <p:cNvSpPr/>
          <p:nvPr/>
        </p:nvSpPr>
        <p:spPr>
          <a:xfrm rot="16200000">
            <a:off x="2204286" y="4835749"/>
            <a:ext cx="338475" cy="519582"/>
          </a:xfrm>
          <a:prstGeom prst="round2SameRect">
            <a:avLst>
              <a:gd name="adj1" fmla="val 50000"/>
              <a:gd name="adj2" fmla="val 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0" name="テキスト ボックス 19">
            <a:extLst>
              <a:ext uri="{FF2B5EF4-FFF2-40B4-BE49-F238E27FC236}">
                <a16:creationId xmlns:a16="http://schemas.microsoft.com/office/drawing/2014/main" id="{1F43ABF2-5D80-5450-19A0-8F7B52FC3FCA}"/>
              </a:ext>
            </a:extLst>
          </p:cNvPr>
          <p:cNvSpPr txBox="1"/>
          <p:nvPr/>
        </p:nvSpPr>
        <p:spPr>
          <a:xfrm>
            <a:off x="2183942" y="4921136"/>
            <a:ext cx="519582" cy="461665"/>
          </a:xfrm>
          <a:prstGeom prst="rect">
            <a:avLst/>
          </a:prstGeom>
          <a:noFill/>
        </p:spPr>
        <p:txBody>
          <a:bodyPr wrap="square" rtlCol="0">
            <a:spAutoFit/>
          </a:bodyPr>
          <a:lstStyle/>
          <a:p>
            <a:r>
              <a:rPr lang="ja-JP" altLang="en-US" sz="2400" b="1" dirty="0">
                <a:solidFill>
                  <a:schemeClr val="bg1"/>
                </a:solidFill>
              </a:rPr>
              <a:t>２</a:t>
            </a:r>
          </a:p>
        </p:txBody>
      </p:sp>
      <p:sp>
        <p:nvSpPr>
          <p:cNvPr id="26" name="タイトル 4">
            <a:extLst>
              <a:ext uri="{FF2B5EF4-FFF2-40B4-BE49-F238E27FC236}">
                <a16:creationId xmlns:a16="http://schemas.microsoft.com/office/drawing/2014/main" id="{50988B2B-3D95-DE58-67CD-437BF9ED65CF}"/>
              </a:ext>
            </a:extLst>
          </p:cNvPr>
          <p:cNvSpPr txBox="1">
            <a:spLocks/>
          </p:cNvSpPr>
          <p:nvPr/>
        </p:nvSpPr>
        <p:spPr>
          <a:xfrm>
            <a:off x="2659135" y="4808278"/>
            <a:ext cx="4947274" cy="574523"/>
          </a:xfrm>
          <a:prstGeom prst="rect">
            <a:avLst/>
          </a:prstGeom>
        </p:spPr>
        <p:txBody>
          <a:bodyPr/>
          <a:lstStyle>
            <a:lvl1pPr algn="l" defTabSz="914400" rtl="0" eaLnBrk="1" latinLnBrk="0" hangingPunct="1">
              <a:lnSpc>
                <a:spcPct val="90000"/>
              </a:lnSpc>
              <a:spcBef>
                <a:spcPct val="0"/>
              </a:spcBef>
              <a:buNone/>
              <a:defRPr kumimoji="1" sz="2800" b="1" kern="1200">
                <a:solidFill>
                  <a:schemeClr val="tx1"/>
                </a:solidFill>
                <a:latin typeface="+mn-ea"/>
                <a:ea typeface="+mn-ea"/>
                <a:cs typeface="+mj-cs"/>
              </a:defRPr>
            </a:lvl1pPr>
          </a:lstStyle>
          <a:p>
            <a:pPr>
              <a:lnSpc>
                <a:spcPct val="150000"/>
              </a:lnSpc>
            </a:pPr>
            <a:r>
              <a:rPr lang="ja-JP" altLang="ja-JP" sz="2400" dirty="0">
                <a:solidFill>
                  <a:schemeClr val="bg1">
                    <a:lumMod val="65000"/>
                  </a:schemeClr>
                </a:solidFill>
                <a:ea typeface="游ゴシック" panose="020B0400000000000000" pitchFamily="50" charset="-128"/>
                <a:cs typeface="Times New Roman" panose="02020603050405020304" pitchFamily="18" charset="0"/>
              </a:rPr>
              <a:t>運営指導の主な指摘内容</a:t>
            </a:r>
            <a:endParaRPr lang="ja-JP" altLang="en-US" sz="4400" dirty="0">
              <a:solidFill>
                <a:schemeClr val="bg1">
                  <a:lumMod val="65000"/>
                </a:schemeClr>
              </a:solidFill>
            </a:endParaRPr>
          </a:p>
        </p:txBody>
      </p:sp>
      <p:sp>
        <p:nvSpPr>
          <p:cNvPr id="27" name="テキスト ボックス 26">
            <a:extLst>
              <a:ext uri="{FF2B5EF4-FFF2-40B4-BE49-F238E27FC236}">
                <a16:creationId xmlns:a16="http://schemas.microsoft.com/office/drawing/2014/main" id="{C53D3FD4-C3CD-FDEC-B955-BF692E1E77BE}"/>
              </a:ext>
            </a:extLst>
          </p:cNvPr>
          <p:cNvSpPr txBox="1"/>
          <p:nvPr/>
        </p:nvSpPr>
        <p:spPr>
          <a:xfrm>
            <a:off x="2436740" y="1849117"/>
            <a:ext cx="7693097" cy="1122743"/>
          </a:xfrm>
          <a:prstGeom prst="rect">
            <a:avLst/>
          </a:prstGeom>
          <a:noFill/>
        </p:spPr>
        <p:txBody>
          <a:bodyPr wrap="square" rtlCol="0">
            <a:spAutoFit/>
          </a:bodyPr>
          <a:lstStyle/>
          <a:p>
            <a:pPr>
              <a:lnSpc>
                <a:spcPct val="200000"/>
              </a:lnSpc>
            </a:pPr>
            <a:r>
              <a:rPr lang="ja-JP" altLang="en-US" dirty="0">
                <a:ea typeface="游ゴシック" panose="020B0400000000000000" pitchFamily="50" charset="-128"/>
                <a:cs typeface="Times New Roman" panose="02020603050405020304" pitchFamily="18" charset="0"/>
              </a:rPr>
              <a:t>１．感染症の予防及びまん延の防止のための措置</a:t>
            </a:r>
          </a:p>
          <a:p>
            <a:pPr>
              <a:lnSpc>
                <a:spcPct val="200000"/>
              </a:lnSpc>
            </a:pPr>
            <a:endParaRPr lang="ja-JP" altLang="en-US" dirty="0"/>
          </a:p>
        </p:txBody>
      </p:sp>
      <p:sp>
        <p:nvSpPr>
          <p:cNvPr id="28" name="テキスト ボックス 27">
            <a:extLst>
              <a:ext uri="{FF2B5EF4-FFF2-40B4-BE49-F238E27FC236}">
                <a16:creationId xmlns:a16="http://schemas.microsoft.com/office/drawing/2014/main" id="{DED276DD-94F5-DBE4-1852-2A0ED58E8817}"/>
              </a:ext>
            </a:extLst>
          </p:cNvPr>
          <p:cNvSpPr txBox="1"/>
          <p:nvPr/>
        </p:nvSpPr>
        <p:spPr>
          <a:xfrm>
            <a:off x="2436741" y="2296307"/>
            <a:ext cx="3406353" cy="571888"/>
          </a:xfrm>
          <a:prstGeom prst="rect">
            <a:avLst/>
          </a:prstGeom>
          <a:noFill/>
        </p:spPr>
        <p:txBody>
          <a:bodyPr wrap="square" rtlCol="0">
            <a:spAutoFit/>
          </a:bodyPr>
          <a:lstStyle/>
          <a:p>
            <a:pPr>
              <a:lnSpc>
                <a:spcPct val="200000"/>
              </a:lnSpc>
            </a:pPr>
            <a:r>
              <a:rPr lang="ja-JP" altLang="en-US" dirty="0">
                <a:ea typeface="游ゴシック" panose="020B0400000000000000" pitchFamily="50" charset="-128"/>
                <a:cs typeface="Times New Roman" panose="02020603050405020304" pitchFamily="18" charset="0"/>
              </a:rPr>
              <a:t>２．虐待の</a:t>
            </a:r>
            <a:r>
              <a:rPr lang="ja-JP" altLang="ja-JP" dirty="0">
                <a:ea typeface="游ゴシック" panose="020B0400000000000000" pitchFamily="50" charset="-128"/>
                <a:cs typeface="Times New Roman" panose="02020603050405020304" pitchFamily="18" charset="0"/>
              </a:rPr>
              <a:t>防止に係る対策</a:t>
            </a:r>
            <a:endParaRPr lang="ja-JP" altLang="en-US" dirty="0"/>
          </a:p>
        </p:txBody>
      </p:sp>
      <p:sp>
        <p:nvSpPr>
          <p:cNvPr id="29" name="テキスト ボックス 28">
            <a:extLst>
              <a:ext uri="{FF2B5EF4-FFF2-40B4-BE49-F238E27FC236}">
                <a16:creationId xmlns:a16="http://schemas.microsoft.com/office/drawing/2014/main" id="{8D729CED-9A91-040B-27BB-37F306BB240E}"/>
              </a:ext>
            </a:extLst>
          </p:cNvPr>
          <p:cNvSpPr txBox="1"/>
          <p:nvPr/>
        </p:nvSpPr>
        <p:spPr>
          <a:xfrm>
            <a:off x="2433290" y="2734614"/>
            <a:ext cx="3833685" cy="571888"/>
          </a:xfrm>
          <a:prstGeom prst="rect">
            <a:avLst/>
          </a:prstGeom>
          <a:noFill/>
        </p:spPr>
        <p:txBody>
          <a:bodyPr wrap="square" rtlCol="0">
            <a:spAutoFit/>
          </a:bodyPr>
          <a:lstStyle/>
          <a:p>
            <a:pPr>
              <a:lnSpc>
                <a:spcPct val="200000"/>
              </a:lnSpc>
            </a:pPr>
            <a:r>
              <a:rPr lang="ja-JP" altLang="en-US" dirty="0">
                <a:ea typeface="游ゴシック" panose="020B0400000000000000" pitchFamily="50" charset="-128"/>
                <a:cs typeface="Times New Roman" panose="02020603050405020304" pitchFamily="18" charset="0"/>
              </a:rPr>
              <a:t>３．業務継続計画（ＢＣＰ）</a:t>
            </a:r>
            <a:endParaRPr lang="ja-JP" altLang="en-US" dirty="0"/>
          </a:p>
        </p:txBody>
      </p:sp>
      <p:sp>
        <p:nvSpPr>
          <p:cNvPr id="30" name="テキスト ボックス 29">
            <a:extLst>
              <a:ext uri="{FF2B5EF4-FFF2-40B4-BE49-F238E27FC236}">
                <a16:creationId xmlns:a16="http://schemas.microsoft.com/office/drawing/2014/main" id="{1DA6791D-678A-BB18-77EC-84CE1D90761D}"/>
              </a:ext>
            </a:extLst>
          </p:cNvPr>
          <p:cNvSpPr txBox="1"/>
          <p:nvPr/>
        </p:nvSpPr>
        <p:spPr>
          <a:xfrm>
            <a:off x="2436741" y="3231329"/>
            <a:ext cx="5289624" cy="625428"/>
          </a:xfrm>
          <a:prstGeom prst="rect">
            <a:avLst/>
          </a:prstGeom>
          <a:noFill/>
        </p:spPr>
        <p:txBody>
          <a:bodyPr wrap="square" rtlCol="0">
            <a:spAutoFit/>
          </a:bodyPr>
          <a:lstStyle/>
          <a:p>
            <a:pPr>
              <a:lnSpc>
                <a:spcPct val="200000"/>
              </a:lnSpc>
            </a:pPr>
            <a:r>
              <a:rPr lang="ja-JP" altLang="en-US" sz="2000" b="1" dirty="0">
                <a:ea typeface="游ゴシック" panose="020B0400000000000000" pitchFamily="50" charset="-128"/>
                <a:cs typeface="Times New Roman" panose="02020603050405020304" pitchFamily="18" charset="0"/>
              </a:rPr>
              <a:t>４．ハラスメント防止のための方針等</a:t>
            </a:r>
            <a:r>
              <a:rPr lang="en-US" altLang="ja-JP" dirty="0">
                <a:ea typeface="游ゴシック" panose="020B0400000000000000" pitchFamily="50" charset="-128"/>
                <a:cs typeface="Times New Roman" panose="02020603050405020304" pitchFamily="18" charset="0"/>
              </a:rPr>
              <a:t>	</a:t>
            </a:r>
            <a:endParaRPr lang="ja-JP" altLang="en-US" dirty="0"/>
          </a:p>
        </p:txBody>
      </p:sp>
      <p:sp>
        <p:nvSpPr>
          <p:cNvPr id="31" name="テキスト ボックス 30">
            <a:extLst>
              <a:ext uri="{FF2B5EF4-FFF2-40B4-BE49-F238E27FC236}">
                <a16:creationId xmlns:a16="http://schemas.microsoft.com/office/drawing/2014/main" id="{AFB39735-57D6-E007-0CBA-C10D90F411E1}"/>
              </a:ext>
            </a:extLst>
          </p:cNvPr>
          <p:cNvSpPr txBox="1"/>
          <p:nvPr/>
        </p:nvSpPr>
        <p:spPr>
          <a:xfrm>
            <a:off x="2436739" y="3698840"/>
            <a:ext cx="5935735" cy="571888"/>
          </a:xfrm>
          <a:prstGeom prst="rect">
            <a:avLst/>
          </a:prstGeom>
          <a:noFill/>
        </p:spPr>
        <p:txBody>
          <a:bodyPr wrap="square" rtlCol="0">
            <a:spAutoFit/>
          </a:bodyPr>
          <a:lstStyle/>
          <a:p>
            <a:pPr>
              <a:lnSpc>
                <a:spcPct val="200000"/>
              </a:lnSpc>
            </a:pPr>
            <a:r>
              <a:rPr lang="ja-JP" altLang="en-US" dirty="0">
                <a:ea typeface="游ゴシック" panose="020B0400000000000000" pitchFamily="50" charset="-128"/>
                <a:cs typeface="Times New Roman" panose="02020603050405020304" pitchFamily="18" charset="0"/>
              </a:rPr>
              <a:t>５．</a:t>
            </a:r>
            <a:r>
              <a:rPr lang="ja-JP" altLang="ja-JP" dirty="0">
                <a:ea typeface="游ゴシック" panose="020B0400000000000000" pitchFamily="50" charset="-128"/>
                <a:cs typeface="Times New Roman" panose="02020603050405020304" pitchFamily="18" charset="0"/>
              </a:rPr>
              <a:t>退院</a:t>
            </a:r>
            <a:r>
              <a:rPr lang="ja-JP" altLang="en-US" dirty="0">
                <a:ea typeface="游ゴシック" panose="020B0400000000000000" pitchFamily="50" charset="-128"/>
                <a:cs typeface="Times New Roman" panose="02020603050405020304" pitchFamily="18" charset="0"/>
              </a:rPr>
              <a:t>・</a:t>
            </a:r>
            <a:r>
              <a:rPr lang="ja-JP" altLang="ja-JP" dirty="0">
                <a:ea typeface="游ゴシック" panose="020B0400000000000000" pitchFamily="50" charset="-128"/>
                <a:cs typeface="Times New Roman" panose="02020603050405020304" pitchFamily="18" charset="0"/>
              </a:rPr>
              <a:t>退所加算におけるカンファレンスの定義</a:t>
            </a:r>
            <a:endParaRPr lang="ja-JP" altLang="en-US" dirty="0"/>
          </a:p>
        </p:txBody>
      </p:sp>
      <p:sp>
        <p:nvSpPr>
          <p:cNvPr id="32" name="四角形: 角を丸くする 31">
            <a:extLst>
              <a:ext uri="{FF2B5EF4-FFF2-40B4-BE49-F238E27FC236}">
                <a16:creationId xmlns:a16="http://schemas.microsoft.com/office/drawing/2014/main" id="{E485EA6A-4220-9247-B6D3-7715F0A2351F}"/>
              </a:ext>
            </a:extLst>
          </p:cNvPr>
          <p:cNvSpPr/>
          <p:nvPr/>
        </p:nvSpPr>
        <p:spPr>
          <a:xfrm>
            <a:off x="2436739" y="2304832"/>
            <a:ext cx="4068000" cy="146250"/>
          </a:xfrm>
          <a:prstGeom prst="roundRect">
            <a:avLst/>
          </a:prstGeom>
          <a:solidFill>
            <a:srgbClr val="F7834F">
              <a:alpha val="36000"/>
            </a:srgbClr>
          </a:solidFill>
          <a:ln>
            <a:solidFill>
              <a:srgbClr val="F7834F"/>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ja-JP" altLang="en-US"/>
          </a:p>
        </p:txBody>
      </p:sp>
      <p:sp>
        <p:nvSpPr>
          <p:cNvPr id="33" name="四角形: 角を丸くする 32">
            <a:extLst>
              <a:ext uri="{FF2B5EF4-FFF2-40B4-BE49-F238E27FC236}">
                <a16:creationId xmlns:a16="http://schemas.microsoft.com/office/drawing/2014/main" id="{036464E3-21D4-282F-65F3-BA159A97BE36}"/>
              </a:ext>
            </a:extLst>
          </p:cNvPr>
          <p:cNvSpPr/>
          <p:nvPr/>
        </p:nvSpPr>
        <p:spPr>
          <a:xfrm>
            <a:off x="2436740" y="2707090"/>
            <a:ext cx="3081313" cy="146250"/>
          </a:xfrm>
          <a:prstGeom prst="roundRect">
            <a:avLst/>
          </a:prstGeom>
          <a:solidFill>
            <a:srgbClr val="F7834F">
              <a:alpha val="36000"/>
            </a:srgbClr>
          </a:solidFill>
          <a:ln>
            <a:solidFill>
              <a:srgbClr val="F7834F"/>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ja-JP" altLang="en-US"/>
          </a:p>
        </p:txBody>
      </p:sp>
      <p:sp>
        <p:nvSpPr>
          <p:cNvPr id="34" name="四角形: 角を丸くする 33">
            <a:extLst>
              <a:ext uri="{FF2B5EF4-FFF2-40B4-BE49-F238E27FC236}">
                <a16:creationId xmlns:a16="http://schemas.microsoft.com/office/drawing/2014/main" id="{51FEC8D7-509D-4B25-0E19-9023FCF35280}"/>
              </a:ext>
            </a:extLst>
          </p:cNvPr>
          <p:cNvSpPr/>
          <p:nvPr/>
        </p:nvSpPr>
        <p:spPr>
          <a:xfrm>
            <a:off x="2436740" y="3136878"/>
            <a:ext cx="3081313" cy="146250"/>
          </a:xfrm>
          <a:prstGeom prst="roundRect">
            <a:avLst/>
          </a:prstGeom>
          <a:solidFill>
            <a:srgbClr val="F7834F">
              <a:alpha val="36000"/>
            </a:srgbClr>
          </a:solidFill>
          <a:ln>
            <a:solidFill>
              <a:srgbClr val="F7834F"/>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ja-JP" altLang="en-US"/>
          </a:p>
        </p:txBody>
      </p:sp>
      <p:sp>
        <p:nvSpPr>
          <p:cNvPr id="35" name="四角形: 角を丸くする 34">
            <a:extLst>
              <a:ext uri="{FF2B5EF4-FFF2-40B4-BE49-F238E27FC236}">
                <a16:creationId xmlns:a16="http://schemas.microsoft.com/office/drawing/2014/main" id="{1CD2B86B-E72F-F156-EB9F-27748D49F240}"/>
              </a:ext>
            </a:extLst>
          </p:cNvPr>
          <p:cNvSpPr/>
          <p:nvPr/>
        </p:nvSpPr>
        <p:spPr>
          <a:xfrm>
            <a:off x="2436740" y="3622782"/>
            <a:ext cx="3081313" cy="146250"/>
          </a:xfrm>
          <a:prstGeom prst="roundRect">
            <a:avLst/>
          </a:prstGeom>
          <a:solidFill>
            <a:srgbClr val="F7834F">
              <a:alpha val="36000"/>
            </a:srgbClr>
          </a:solidFill>
          <a:ln>
            <a:solidFill>
              <a:srgbClr val="F7834F"/>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ja-JP" altLang="en-US"/>
          </a:p>
        </p:txBody>
      </p:sp>
      <p:sp>
        <p:nvSpPr>
          <p:cNvPr id="36" name="四角形: 角を丸くする 35">
            <a:extLst>
              <a:ext uri="{FF2B5EF4-FFF2-40B4-BE49-F238E27FC236}">
                <a16:creationId xmlns:a16="http://schemas.microsoft.com/office/drawing/2014/main" id="{E54283DD-EF9F-ED91-67DC-06E63CB25677}"/>
              </a:ext>
            </a:extLst>
          </p:cNvPr>
          <p:cNvSpPr/>
          <p:nvPr/>
        </p:nvSpPr>
        <p:spPr>
          <a:xfrm>
            <a:off x="2436741" y="4085312"/>
            <a:ext cx="4578820" cy="146250"/>
          </a:xfrm>
          <a:prstGeom prst="roundRect">
            <a:avLst/>
          </a:prstGeom>
          <a:solidFill>
            <a:srgbClr val="F7834F">
              <a:alpha val="36000"/>
            </a:srgbClr>
          </a:solidFill>
          <a:ln>
            <a:solidFill>
              <a:srgbClr val="F7834F"/>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ja-JP" altLang="en-US"/>
          </a:p>
        </p:txBody>
      </p:sp>
      <p:pic>
        <p:nvPicPr>
          <p:cNvPr id="4" name="録音したサウンド">
            <a:hlinkClick r:id="" action="ppaction://media"/>
            <a:extLst>
              <a:ext uri="{FF2B5EF4-FFF2-40B4-BE49-F238E27FC236}">
                <a16:creationId xmlns:a16="http://schemas.microsoft.com/office/drawing/2014/main" id="{9544E04D-5813-8FE2-727A-5EC64FA54A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48200" y="3124200"/>
            <a:ext cx="609600" cy="609600"/>
          </a:xfrm>
          <a:prstGeom prst="rect">
            <a:avLst/>
          </a:prstGeom>
        </p:spPr>
      </p:pic>
    </p:spTree>
    <p:extLst>
      <p:ext uri="{BB962C8B-B14F-4D97-AF65-F5344CB8AC3E}">
        <p14:creationId xmlns:p14="http://schemas.microsoft.com/office/powerpoint/2010/main" val="4114472550"/>
      </p:ext>
    </p:extLst>
  </p:cSld>
  <p:clrMapOvr>
    <a:masterClrMapping/>
  </p:clrMapOvr>
  <mc:AlternateContent xmlns:mc="http://schemas.openxmlformats.org/markup-compatibility/2006" xmlns:p14="http://schemas.microsoft.com/office/powerpoint/2010/main">
    <mc:Choice Requires="p14">
      <p:transition spd="slow" p14:dur="2000" advTm="9344"/>
    </mc:Choice>
    <mc:Fallback xmlns="">
      <p:transition spd="slow" advTm="9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4">
            <a:extLst>
              <a:ext uri="{FF2B5EF4-FFF2-40B4-BE49-F238E27FC236}">
                <a16:creationId xmlns:a16="http://schemas.microsoft.com/office/drawing/2014/main" id="{86D147EF-0A45-2ECF-10B0-3CD327D09406}"/>
              </a:ext>
            </a:extLst>
          </p:cNvPr>
          <p:cNvSpPr txBox="1">
            <a:spLocks/>
          </p:cNvSpPr>
          <p:nvPr/>
        </p:nvSpPr>
        <p:spPr>
          <a:xfrm>
            <a:off x="0" y="305233"/>
            <a:ext cx="3670526" cy="425059"/>
          </a:xfrm>
          <a:prstGeom prst="rect">
            <a:avLst/>
          </a:prstGeom>
        </p:spPr>
        <p:txBody>
          <a:bodyPr/>
          <a:lstStyle>
            <a:lvl1pPr algn="l" defTabSz="914400" rtl="0" eaLnBrk="1" latinLnBrk="0" hangingPunct="1">
              <a:lnSpc>
                <a:spcPct val="90000"/>
              </a:lnSpc>
              <a:spcBef>
                <a:spcPct val="0"/>
              </a:spcBef>
              <a:buNone/>
              <a:defRPr kumimoji="1" sz="2000" b="1" kern="1200">
                <a:solidFill>
                  <a:schemeClr val="tx1"/>
                </a:solidFill>
                <a:latin typeface="+mj-lt"/>
                <a:ea typeface="+mj-ea"/>
                <a:cs typeface="+mj-cs"/>
              </a:defRPr>
            </a:lvl1pPr>
          </a:lstStyle>
          <a:p>
            <a:r>
              <a:rPr lang="ja-JP" altLang="en-US" sz="2275" dirty="0">
                <a:latin typeface="游ゴシック" panose="020B0400000000000000" pitchFamily="50" charset="-128"/>
                <a:ea typeface="游ゴシック" panose="020B0400000000000000" pitchFamily="50" charset="-128"/>
              </a:rPr>
              <a:t>集団指導目次</a:t>
            </a:r>
          </a:p>
        </p:txBody>
      </p:sp>
      <p:sp>
        <p:nvSpPr>
          <p:cNvPr id="3" name="タイトル 4">
            <a:extLst>
              <a:ext uri="{FF2B5EF4-FFF2-40B4-BE49-F238E27FC236}">
                <a16:creationId xmlns:a16="http://schemas.microsoft.com/office/drawing/2014/main" id="{C045ABA7-F75C-A213-2E5F-A1ED05B90FF5}"/>
              </a:ext>
            </a:extLst>
          </p:cNvPr>
          <p:cNvSpPr txBox="1">
            <a:spLocks/>
          </p:cNvSpPr>
          <p:nvPr/>
        </p:nvSpPr>
        <p:spPr>
          <a:xfrm>
            <a:off x="92324" y="717039"/>
            <a:ext cx="1742939" cy="425059"/>
          </a:xfrm>
          <a:prstGeom prst="rect">
            <a:avLst/>
          </a:prstGeom>
        </p:spPr>
        <p:txBody>
          <a:bodyPr/>
          <a:lstStyle>
            <a:lvl1pPr algn="l" defTabSz="914400" rtl="0" eaLnBrk="1" latinLnBrk="0" hangingPunct="1">
              <a:lnSpc>
                <a:spcPct val="90000"/>
              </a:lnSpc>
              <a:spcBef>
                <a:spcPct val="0"/>
              </a:spcBef>
              <a:buNone/>
              <a:defRPr kumimoji="1" sz="2800" b="1" kern="1200">
                <a:solidFill>
                  <a:schemeClr val="tx1"/>
                </a:solidFill>
                <a:latin typeface="+mn-ea"/>
                <a:ea typeface="+mn-ea"/>
                <a:cs typeface="+mj-cs"/>
              </a:defRPr>
            </a:lvl1pPr>
          </a:lstStyle>
          <a:p>
            <a:r>
              <a:rPr lang="en-US" altLang="ja-JP" sz="2275" dirty="0">
                <a:solidFill>
                  <a:schemeClr val="bg1">
                    <a:lumMod val="65000"/>
                  </a:schemeClr>
                </a:solidFill>
              </a:rPr>
              <a:t>INDEX</a:t>
            </a:r>
            <a:endParaRPr lang="ja-JP" altLang="en-US" sz="2275" dirty="0">
              <a:solidFill>
                <a:schemeClr val="bg1">
                  <a:lumMod val="65000"/>
                </a:schemeClr>
              </a:solidFill>
            </a:endParaRPr>
          </a:p>
        </p:txBody>
      </p:sp>
      <p:grpSp>
        <p:nvGrpSpPr>
          <p:cNvPr id="15" name="グループ化 14">
            <a:extLst>
              <a:ext uri="{FF2B5EF4-FFF2-40B4-BE49-F238E27FC236}">
                <a16:creationId xmlns:a16="http://schemas.microsoft.com/office/drawing/2014/main" id="{25AFF951-EB86-676E-9A70-64D0CE0AB651}"/>
              </a:ext>
            </a:extLst>
          </p:cNvPr>
          <p:cNvGrpSpPr/>
          <p:nvPr/>
        </p:nvGrpSpPr>
        <p:grpSpPr>
          <a:xfrm>
            <a:off x="2113733" y="1142098"/>
            <a:ext cx="8016104" cy="4240703"/>
            <a:chOff x="3885383" y="1122244"/>
            <a:chExt cx="8016104" cy="4240703"/>
          </a:xfrm>
        </p:grpSpPr>
        <p:sp>
          <p:nvSpPr>
            <p:cNvPr id="5" name="四角形: 上の 2 つの角を丸める 4">
              <a:extLst>
                <a:ext uri="{FF2B5EF4-FFF2-40B4-BE49-F238E27FC236}">
                  <a16:creationId xmlns:a16="http://schemas.microsoft.com/office/drawing/2014/main" id="{995DEF48-3BB0-6027-43EB-FE00A0465AD0}"/>
                </a:ext>
              </a:extLst>
            </p:cNvPr>
            <p:cNvSpPr/>
            <p:nvPr/>
          </p:nvSpPr>
          <p:spPr>
            <a:xfrm rot="16200000">
              <a:off x="3979806" y="1143015"/>
              <a:ext cx="338475" cy="519582"/>
            </a:xfrm>
            <a:prstGeom prst="round2SameRect">
              <a:avLst>
                <a:gd name="adj1" fmla="val 50000"/>
                <a:gd name="adj2" fmla="val 0"/>
              </a:avLst>
            </a:prstGeom>
            <a:solidFill>
              <a:srgbClr val="F9A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 name="テキスト ボックス 5">
              <a:extLst>
                <a:ext uri="{FF2B5EF4-FFF2-40B4-BE49-F238E27FC236}">
                  <a16:creationId xmlns:a16="http://schemas.microsoft.com/office/drawing/2014/main" id="{8DF74424-3CD0-77BA-56E1-B29E63B9D450}"/>
                </a:ext>
              </a:extLst>
            </p:cNvPr>
            <p:cNvSpPr txBox="1"/>
            <p:nvPr/>
          </p:nvSpPr>
          <p:spPr>
            <a:xfrm>
              <a:off x="3959462" y="1228402"/>
              <a:ext cx="519582" cy="461665"/>
            </a:xfrm>
            <a:prstGeom prst="rect">
              <a:avLst/>
            </a:prstGeom>
            <a:noFill/>
          </p:spPr>
          <p:txBody>
            <a:bodyPr wrap="square" rtlCol="0">
              <a:spAutoFit/>
            </a:bodyPr>
            <a:lstStyle/>
            <a:p>
              <a:r>
                <a:rPr lang="ja-JP" altLang="en-US" sz="2400" b="1" dirty="0">
                  <a:solidFill>
                    <a:schemeClr val="bg1"/>
                  </a:solidFill>
                </a:rPr>
                <a:t>１</a:t>
              </a:r>
            </a:p>
          </p:txBody>
        </p:sp>
        <p:sp>
          <p:nvSpPr>
            <p:cNvPr id="7" name="タイトル 4">
              <a:extLst>
                <a:ext uri="{FF2B5EF4-FFF2-40B4-BE49-F238E27FC236}">
                  <a16:creationId xmlns:a16="http://schemas.microsoft.com/office/drawing/2014/main" id="{74D21D2D-67F3-AF00-9BB7-228133A4B46D}"/>
                </a:ext>
              </a:extLst>
            </p:cNvPr>
            <p:cNvSpPr txBox="1">
              <a:spLocks/>
            </p:cNvSpPr>
            <p:nvPr/>
          </p:nvSpPr>
          <p:spPr>
            <a:xfrm>
              <a:off x="4408835" y="1122244"/>
              <a:ext cx="5089180" cy="562843"/>
            </a:xfrm>
            <a:prstGeom prst="rect">
              <a:avLst/>
            </a:prstGeom>
          </p:spPr>
          <p:txBody>
            <a:bodyPr/>
            <a:lstStyle>
              <a:lvl1pPr algn="l" defTabSz="914400" rtl="0" eaLnBrk="1" latinLnBrk="0" hangingPunct="1">
                <a:lnSpc>
                  <a:spcPct val="90000"/>
                </a:lnSpc>
                <a:spcBef>
                  <a:spcPct val="0"/>
                </a:spcBef>
                <a:buNone/>
                <a:defRPr kumimoji="1" sz="2800" b="1" kern="1200">
                  <a:solidFill>
                    <a:schemeClr val="tx1"/>
                  </a:solidFill>
                  <a:latin typeface="+mn-ea"/>
                  <a:ea typeface="+mn-ea"/>
                  <a:cs typeface="+mj-cs"/>
                </a:defRPr>
              </a:lvl1pPr>
            </a:lstStyle>
            <a:p>
              <a:pPr>
                <a:lnSpc>
                  <a:spcPct val="150000"/>
                </a:lnSpc>
              </a:pPr>
              <a:r>
                <a:rPr lang="ja-JP" altLang="ja-JP" sz="2400" dirty="0">
                  <a:ea typeface="游ゴシック" panose="020B0400000000000000" pitchFamily="50" charset="-128"/>
                  <a:cs typeface="Times New Roman" panose="02020603050405020304" pitchFamily="18" charset="0"/>
                </a:rPr>
                <a:t>令和</a:t>
              </a:r>
              <a:r>
                <a:rPr lang="en-US" altLang="ja-JP" sz="2400" dirty="0">
                  <a:ea typeface="游ゴシック" panose="020B0400000000000000" pitchFamily="50" charset="-128"/>
                  <a:cs typeface="Times New Roman" panose="02020603050405020304" pitchFamily="18" charset="0"/>
                </a:rPr>
                <a:t>3</a:t>
              </a:r>
              <a:r>
                <a:rPr lang="ja-JP" altLang="ja-JP" sz="2400" dirty="0">
                  <a:ea typeface="游ゴシック" panose="020B0400000000000000" pitchFamily="50" charset="-128"/>
                  <a:cs typeface="Times New Roman" panose="02020603050405020304" pitchFamily="18" charset="0"/>
                </a:rPr>
                <a:t>年度介護報酬改定のおさらい</a:t>
              </a:r>
              <a:endParaRPr lang="ja-JP" altLang="en-US" sz="3600" dirty="0">
                <a:latin typeface="Arial" panose="020B0604020202020204" pitchFamily="34" charset="0"/>
                <a:ea typeface="游ゴシック" panose="020B0400000000000000" pitchFamily="50" charset="-128"/>
                <a:cs typeface="Arial Unicode MS"/>
              </a:endParaRPr>
            </a:p>
          </p:txBody>
        </p:sp>
        <p:sp>
          <p:nvSpPr>
            <p:cNvPr id="8" name="四角形: 上の 2 つの角を丸める 7">
              <a:extLst>
                <a:ext uri="{FF2B5EF4-FFF2-40B4-BE49-F238E27FC236}">
                  <a16:creationId xmlns:a16="http://schemas.microsoft.com/office/drawing/2014/main" id="{7AE943BC-C090-5402-F8F9-3E440449DD7F}"/>
                </a:ext>
              </a:extLst>
            </p:cNvPr>
            <p:cNvSpPr/>
            <p:nvPr/>
          </p:nvSpPr>
          <p:spPr>
            <a:xfrm rot="16200000">
              <a:off x="3975936" y="4815895"/>
              <a:ext cx="338475" cy="519582"/>
            </a:xfrm>
            <a:prstGeom prst="round2SameRect">
              <a:avLst>
                <a:gd name="adj1" fmla="val 50000"/>
                <a:gd name="adj2" fmla="val 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 name="テキスト ボックス 8">
              <a:extLst>
                <a:ext uri="{FF2B5EF4-FFF2-40B4-BE49-F238E27FC236}">
                  <a16:creationId xmlns:a16="http://schemas.microsoft.com/office/drawing/2014/main" id="{64569BC2-E8EC-C32C-A736-DA6F3E475500}"/>
                </a:ext>
              </a:extLst>
            </p:cNvPr>
            <p:cNvSpPr txBox="1"/>
            <p:nvPr/>
          </p:nvSpPr>
          <p:spPr>
            <a:xfrm>
              <a:off x="3955592" y="4901282"/>
              <a:ext cx="519582" cy="461665"/>
            </a:xfrm>
            <a:prstGeom prst="rect">
              <a:avLst/>
            </a:prstGeom>
            <a:noFill/>
          </p:spPr>
          <p:txBody>
            <a:bodyPr wrap="square" rtlCol="0">
              <a:spAutoFit/>
            </a:bodyPr>
            <a:lstStyle/>
            <a:p>
              <a:r>
                <a:rPr lang="ja-JP" altLang="en-US" sz="2400" b="1" dirty="0">
                  <a:solidFill>
                    <a:schemeClr val="bg1"/>
                  </a:solidFill>
                </a:rPr>
                <a:t>２</a:t>
              </a:r>
            </a:p>
          </p:txBody>
        </p:sp>
        <p:sp>
          <p:nvSpPr>
            <p:cNvPr id="10" name="タイトル 4">
              <a:extLst>
                <a:ext uri="{FF2B5EF4-FFF2-40B4-BE49-F238E27FC236}">
                  <a16:creationId xmlns:a16="http://schemas.microsoft.com/office/drawing/2014/main" id="{E8FD34D5-DD10-9B3D-E3FA-8A86D286DE8E}"/>
                </a:ext>
              </a:extLst>
            </p:cNvPr>
            <p:cNvSpPr txBox="1">
              <a:spLocks/>
            </p:cNvSpPr>
            <p:nvPr/>
          </p:nvSpPr>
          <p:spPr>
            <a:xfrm>
              <a:off x="4430785" y="4788424"/>
              <a:ext cx="4947274" cy="574523"/>
            </a:xfrm>
            <a:prstGeom prst="rect">
              <a:avLst/>
            </a:prstGeom>
          </p:spPr>
          <p:txBody>
            <a:bodyPr/>
            <a:lstStyle>
              <a:lvl1pPr algn="l" defTabSz="914400" rtl="0" eaLnBrk="1" latinLnBrk="0" hangingPunct="1">
                <a:lnSpc>
                  <a:spcPct val="90000"/>
                </a:lnSpc>
                <a:spcBef>
                  <a:spcPct val="0"/>
                </a:spcBef>
                <a:buNone/>
                <a:defRPr kumimoji="1" sz="2800" b="1" kern="1200">
                  <a:solidFill>
                    <a:schemeClr val="tx1"/>
                  </a:solidFill>
                  <a:latin typeface="+mn-ea"/>
                  <a:ea typeface="+mn-ea"/>
                  <a:cs typeface="+mj-cs"/>
                </a:defRPr>
              </a:lvl1pPr>
            </a:lstStyle>
            <a:p>
              <a:pPr>
                <a:lnSpc>
                  <a:spcPct val="150000"/>
                </a:lnSpc>
              </a:pPr>
              <a:r>
                <a:rPr lang="ja-JP" altLang="ja-JP" sz="2400" dirty="0">
                  <a:solidFill>
                    <a:schemeClr val="bg1">
                      <a:lumMod val="65000"/>
                    </a:schemeClr>
                  </a:solidFill>
                  <a:ea typeface="游ゴシック" panose="020B0400000000000000" pitchFamily="50" charset="-128"/>
                  <a:cs typeface="Times New Roman" panose="02020603050405020304" pitchFamily="18" charset="0"/>
                </a:rPr>
                <a:t>運営指導の主な指摘内容</a:t>
              </a:r>
              <a:endParaRPr lang="ja-JP" altLang="en-US" sz="4400" dirty="0">
                <a:solidFill>
                  <a:schemeClr val="bg1">
                    <a:lumMod val="65000"/>
                  </a:schemeClr>
                </a:solidFill>
              </a:endParaRPr>
            </a:p>
          </p:txBody>
        </p:sp>
        <p:sp>
          <p:nvSpPr>
            <p:cNvPr id="4" name="テキスト ボックス 3">
              <a:extLst>
                <a:ext uri="{FF2B5EF4-FFF2-40B4-BE49-F238E27FC236}">
                  <a16:creationId xmlns:a16="http://schemas.microsoft.com/office/drawing/2014/main" id="{7E63AF19-97FB-B802-7AC8-FCB27A6FE494}"/>
                </a:ext>
              </a:extLst>
            </p:cNvPr>
            <p:cNvSpPr txBox="1"/>
            <p:nvPr/>
          </p:nvSpPr>
          <p:spPr>
            <a:xfrm>
              <a:off x="4208390" y="1829263"/>
              <a:ext cx="7693097" cy="1237262"/>
            </a:xfrm>
            <a:prstGeom prst="rect">
              <a:avLst/>
            </a:prstGeom>
            <a:noFill/>
          </p:spPr>
          <p:txBody>
            <a:bodyPr wrap="square" rtlCol="0">
              <a:spAutoFit/>
            </a:bodyPr>
            <a:lstStyle/>
            <a:p>
              <a:pPr>
                <a:lnSpc>
                  <a:spcPct val="200000"/>
                </a:lnSpc>
              </a:pPr>
              <a:r>
                <a:rPr lang="ja-JP" altLang="en-US" sz="2000" b="1" dirty="0">
                  <a:ea typeface="游ゴシック" panose="020B0400000000000000" pitchFamily="50" charset="-128"/>
                  <a:cs typeface="Times New Roman" panose="02020603050405020304" pitchFamily="18" charset="0"/>
                </a:rPr>
                <a:t>１．</a:t>
              </a:r>
              <a:r>
                <a:rPr lang="ja-JP" altLang="en-US" b="1" dirty="0">
                  <a:ea typeface="游ゴシック" panose="020B0400000000000000" pitchFamily="50" charset="-128"/>
                  <a:cs typeface="Times New Roman" panose="02020603050405020304" pitchFamily="18" charset="0"/>
                </a:rPr>
                <a:t>感染症の予防及びまん延の防止のための措置</a:t>
              </a:r>
              <a:endParaRPr lang="ja-JP" altLang="en-US" sz="2000" b="1" dirty="0">
                <a:ea typeface="游ゴシック" panose="020B0400000000000000" pitchFamily="50" charset="-128"/>
                <a:cs typeface="Times New Roman" panose="02020603050405020304" pitchFamily="18" charset="0"/>
              </a:endParaRPr>
            </a:p>
            <a:p>
              <a:pPr>
                <a:lnSpc>
                  <a:spcPct val="200000"/>
                </a:lnSpc>
              </a:pPr>
              <a:endParaRPr lang="ja-JP" altLang="en-US" sz="2000" b="1" dirty="0"/>
            </a:p>
          </p:txBody>
        </p:sp>
        <p:sp>
          <p:nvSpPr>
            <p:cNvPr id="11" name="テキスト ボックス 10">
              <a:extLst>
                <a:ext uri="{FF2B5EF4-FFF2-40B4-BE49-F238E27FC236}">
                  <a16:creationId xmlns:a16="http://schemas.microsoft.com/office/drawing/2014/main" id="{A2291EFF-356B-F676-9BC9-6136A1F0319E}"/>
                </a:ext>
              </a:extLst>
            </p:cNvPr>
            <p:cNvSpPr txBox="1"/>
            <p:nvPr/>
          </p:nvSpPr>
          <p:spPr>
            <a:xfrm>
              <a:off x="4208391" y="2276453"/>
              <a:ext cx="3406353" cy="571888"/>
            </a:xfrm>
            <a:prstGeom prst="rect">
              <a:avLst/>
            </a:prstGeom>
            <a:noFill/>
          </p:spPr>
          <p:txBody>
            <a:bodyPr wrap="square" rtlCol="0">
              <a:spAutoFit/>
            </a:bodyPr>
            <a:lstStyle/>
            <a:p>
              <a:pPr>
                <a:lnSpc>
                  <a:spcPct val="200000"/>
                </a:lnSpc>
              </a:pPr>
              <a:r>
                <a:rPr lang="ja-JP" altLang="en-US" dirty="0">
                  <a:ea typeface="游ゴシック" panose="020B0400000000000000" pitchFamily="50" charset="-128"/>
                  <a:cs typeface="Times New Roman" panose="02020603050405020304" pitchFamily="18" charset="0"/>
                </a:rPr>
                <a:t>２．虐待の</a:t>
              </a:r>
              <a:r>
                <a:rPr lang="ja-JP" altLang="ja-JP" dirty="0">
                  <a:ea typeface="游ゴシック" panose="020B0400000000000000" pitchFamily="50" charset="-128"/>
                  <a:cs typeface="Times New Roman" panose="02020603050405020304" pitchFamily="18" charset="0"/>
                </a:rPr>
                <a:t>防止に係る対策</a:t>
              </a:r>
              <a:endParaRPr lang="ja-JP" altLang="en-US" dirty="0"/>
            </a:p>
          </p:txBody>
        </p:sp>
        <p:sp>
          <p:nvSpPr>
            <p:cNvPr id="12" name="テキスト ボックス 11">
              <a:extLst>
                <a:ext uri="{FF2B5EF4-FFF2-40B4-BE49-F238E27FC236}">
                  <a16:creationId xmlns:a16="http://schemas.microsoft.com/office/drawing/2014/main" id="{7A52F17B-B12C-93F5-0143-99B9F863DEEF}"/>
                </a:ext>
              </a:extLst>
            </p:cNvPr>
            <p:cNvSpPr txBox="1"/>
            <p:nvPr/>
          </p:nvSpPr>
          <p:spPr>
            <a:xfrm>
              <a:off x="4204940" y="2714760"/>
              <a:ext cx="3833685" cy="571888"/>
            </a:xfrm>
            <a:prstGeom prst="rect">
              <a:avLst/>
            </a:prstGeom>
            <a:noFill/>
          </p:spPr>
          <p:txBody>
            <a:bodyPr wrap="square" rtlCol="0">
              <a:spAutoFit/>
            </a:bodyPr>
            <a:lstStyle/>
            <a:p>
              <a:pPr>
                <a:lnSpc>
                  <a:spcPct val="200000"/>
                </a:lnSpc>
              </a:pPr>
              <a:r>
                <a:rPr lang="ja-JP" altLang="en-US" dirty="0">
                  <a:ea typeface="游ゴシック" panose="020B0400000000000000" pitchFamily="50" charset="-128"/>
                  <a:cs typeface="Times New Roman" panose="02020603050405020304" pitchFamily="18" charset="0"/>
                </a:rPr>
                <a:t>３．業務継続計画（ＢＣＰ）</a:t>
              </a:r>
              <a:endParaRPr lang="ja-JP" altLang="en-US" dirty="0"/>
            </a:p>
          </p:txBody>
        </p:sp>
        <p:sp>
          <p:nvSpPr>
            <p:cNvPr id="13" name="テキスト ボックス 12">
              <a:extLst>
                <a:ext uri="{FF2B5EF4-FFF2-40B4-BE49-F238E27FC236}">
                  <a16:creationId xmlns:a16="http://schemas.microsoft.com/office/drawing/2014/main" id="{B6206B68-6FBE-1DBF-7B99-C5DE8FA5AE73}"/>
                </a:ext>
              </a:extLst>
            </p:cNvPr>
            <p:cNvSpPr txBox="1"/>
            <p:nvPr/>
          </p:nvSpPr>
          <p:spPr>
            <a:xfrm>
              <a:off x="4208391" y="3211475"/>
              <a:ext cx="4288606" cy="1122743"/>
            </a:xfrm>
            <a:prstGeom prst="rect">
              <a:avLst/>
            </a:prstGeom>
            <a:noFill/>
          </p:spPr>
          <p:txBody>
            <a:bodyPr wrap="square" rtlCol="0">
              <a:spAutoFit/>
            </a:bodyPr>
            <a:lstStyle/>
            <a:p>
              <a:pPr>
                <a:lnSpc>
                  <a:spcPct val="200000"/>
                </a:lnSpc>
              </a:pPr>
              <a:r>
                <a:rPr lang="ja-JP" altLang="en-US" dirty="0">
                  <a:ea typeface="游ゴシック" panose="020B0400000000000000" pitchFamily="50" charset="-128"/>
                  <a:cs typeface="Times New Roman" panose="02020603050405020304" pitchFamily="18" charset="0"/>
                </a:rPr>
                <a:t>４．ハラスメント防止のための方針等</a:t>
              </a:r>
              <a:r>
                <a:rPr lang="en-US" altLang="ja-JP" dirty="0">
                  <a:ea typeface="游ゴシック" panose="020B0400000000000000" pitchFamily="50" charset="-128"/>
                  <a:cs typeface="Times New Roman" panose="02020603050405020304" pitchFamily="18" charset="0"/>
                </a:rPr>
                <a:t>	</a:t>
              </a:r>
              <a:endParaRPr lang="ja-JP" altLang="en-US" dirty="0"/>
            </a:p>
          </p:txBody>
        </p:sp>
        <p:sp>
          <p:nvSpPr>
            <p:cNvPr id="14" name="テキスト ボックス 13">
              <a:extLst>
                <a:ext uri="{FF2B5EF4-FFF2-40B4-BE49-F238E27FC236}">
                  <a16:creationId xmlns:a16="http://schemas.microsoft.com/office/drawing/2014/main" id="{DF397DD9-38FD-F09C-FC17-85A1E0C23649}"/>
                </a:ext>
              </a:extLst>
            </p:cNvPr>
            <p:cNvSpPr txBox="1"/>
            <p:nvPr/>
          </p:nvSpPr>
          <p:spPr>
            <a:xfrm>
              <a:off x="4208389" y="3678986"/>
              <a:ext cx="5935735" cy="571888"/>
            </a:xfrm>
            <a:prstGeom prst="rect">
              <a:avLst/>
            </a:prstGeom>
            <a:noFill/>
          </p:spPr>
          <p:txBody>
            <a:bodyPr wrap="square" rtlCol="0">
              <a:spAutoFit/>
            </a:bodyPr>
            <a:lstStyle/>
            <a:p>
              <a:pPr>
                <a:lnSpc>
                  <a:spcPct val="200000"/>
                </a:lnSpc>
              </a:pPr>
              <a:r>
                <a:rPr lang="ja-JP" altLang="en-US" dirty="0">
                  <a:ea typeface="游ゴシック" panose="020B0400000000000000" pitchFamily="50" charset="-128"/>
                  <a:cs typeface="Times New Roman" panose="02020603050405020304" pitchFamily="18" charset="0"/>
                </a:rPr>
                <a:t>５．</a:t>
              </a:r>
              <a:r>
                <a:rPr lang="ja-JP" altLang="ja-JP" dirty="0">
                  <a:ea typeface="游ゴシック" panose="020B0400000000000000" pitchFamily="50" charset="-128"/>
                  <a:cs typeface="Times New Roman" panose="02020603050405020304" pitchFamily="18" charset="0"/>
                </a:rPr>
                <a:t>退院</a:t>
              </a:r>
              <a:r>
                <a:rPr lang="ja-JP" altLang="en-US" dirty="0">
                  <a:ea typeface="游ゴシック" panose="020B0400000000000000" pitchFamily="50" charset="-128"/>
                  <a:cs typeface="Times New Roman" panose="02020603050405020304" pitchFamily="18" charset="0"/>
                </a:rPr>
                <a:t>・</a:t>
              </a:r>
              <a:r>
                <a:rPr lang="ja-JP" altLang="ja-JP" dirty="0">
                  <a:ea typeface="游ゴシック" panose="020B0400000000000000" pitchFamily="50" charset="-128"/>
                  <a:cs typeface="Times New Roman" panose="02020603050405020304" pitchFamily="18" charset="0"/>
                </a:rPr>
                <a:t>退所加算におけるカンファレンスの定義</a:t>
              </a:r>
              <a:endParaRPr lang="ja-JP" altLang="en-US" dirty="0"/>
            </a:p>
          </p:txBody>
        </p:sp>
        <p:sp>
          <p:nvSpPr>
            <p:cNvPr id="21" name="四角形: 角を丸くする 20">
              <a:extLst>
                <a:ext uri="{FF2B5EF4-FFF2-40B4-BE49-F238E27FC236}">
                  <a16:creationId xmlns:a16="http://schemas.microsoft.com/office/drawing/2014/main" id="{EEE16E8C-74F7-1137-B785-F5E5CEB86C07}"/>
                </a:ext>
              </a:extLst>
            </p:cNvPr>
            <p:cNvSpPr/>
            <p:nvPr/>
          </p:nvSpPr>
          <p:spPr>
            <a:xfrm>
              <a:off x="4208389" y="2284978"/>
              <a:ext cx="4068000" cy="146250"/>
            </a:xfrm>
            <a:prstGeom prst="roundRect">
              <a:avLst/>
            </a:prstGeom>
            <a:solidFill>
              <a:srgbClr val="F7834F">
                <a:alpha val="36000"/>
              </a:srgbClr>
            </a:solidFill>
            <a:ln>
              <a:solidFill>
                <a:srgbClr val="F7834F"/>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ja-JP" altLang="en-US"/>
            </a:p>
          </p:txBody>
        </p:sp>
        <p:sp>
          <p:nvSpPr>
            <p:cNvPr id="22" name="四角形: 角を丸くする 21">
              <a:extLst>
                <a:ext uri="{FF2B5EF4-FFF2-40B4-BE49-F238E27FC236}">
                  <a16:creationId xmlns:a16="http://schemas.microsoft.com/office/drawing/2014/main" id="{45F354A2-DFF4-1442-58FF-D51B9FA21C64}"/>
                </a:ext>
              </a:extLst>
            </p:cNvPr>
            <p:cNvSpPr/>
            <p:nvPr/>
          </p:nvSpPr>
          <p:spPr>
            <a:xfrm>
              <a:off x="4208390" y="2687236"/>
              <a:ext cx="3081313" cy="146250"/>
            </a:xfrm>
            <a:prstGeom prst="roundRect">
              <a:avLst/>
            </a:prstGeom>
            <a:solidFill>
              <a:srgbClr val="F7834F">
                <a:alpha val="36000"/>
              </a:srgbClr>
            </a:solidFill>
            <a:ln>
              <a:solidFill>
                <a:srgbClr val="F7834F"/>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ja-JP" altLang="en-US"/>
            </a:p>
          </p:txBody>
        </p:sp>
        <p:sp>
          <p:nvSpPr>
            <p:cNvPr id="23" name="四角形: 角を丸くする 22">
              <a:extLst>
                <a:ext uri="{FF2B5EF4-FFF2-40B4-BE49-F238E27FC236}">
                  <a16:creationId xmlns:a16="http://schemas.microsoft.com/office/drawing/2014/main" id="{4DCB979D-13AB-C7A2-B32E-502FA84DD396}"/>
                </a:ext>
              </a:extLst>
            </p:cNvPr>
            <p:cNvSpPr/>
            <p:nvPr/>
          </p:nvSpPr>
          <p:spPr>
            <a:xfrm>
              <a:off x="4208390" y="3117024"/>
              <a:ext cx="3081313" cy="146250"/>
            </a:xfrm>
            <a:prstGeom prst="roundRect">
              <a:avLst/>
            </a:prstGeom>
            <a:solidFill>
              <a:srgbClr val="F7834F">
                <a:alpha val="36000"/>
              </a:srgbClr>
            </a:solidFill>
            <a:ln>
              <a:solidFill>
                <a:srgbClr val="F7834F"/>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ja-JP" altLang="en-US"/>
            </a:p>
          </p:txBody>
        </p:sp>
        <p:sp>
          <p:nvSpPr>
            <p:cNvPr id="24" name="四角形: 角を丸くする 23">
              <a:extLst>
                <a:ext uri="{FF2B5EF4-FFF2-40B4-BE49-F238E27FC236}">
                  <a16:creationId xmlns:a16="http://schemas.microsoft.com/office/drawing/2014/main" id="{F4010BC2-8A72-C720-8DAA-A983DD8CC94D}"/>
                </a:ext>
              </a:extLst>
            </p:cNvPr>
            <p:cNvSpPr/>
            <p:nvPr/>
          </p:nvSpPr>
          <p:spPr>
            <a:xfrm>
              <a:off x="4208390" y="3602928"/>
              <a:ext cx="3081313" cy="146250"/>
            </a:xfrm>
            <a:prstGeom prst="roundRect">
              <a:avLst/>
            </a:prstGeom>
            <a:solidFill>
              <a:srgbClr val="F7834F">
                <a:alpha val="36000"/>
              </a:srgbClr>
            </a:solidFill>
            <a:ln>
              <a:solidFill>
                <a:srgbClr val="F7834F"/>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ja-JP" altLang="en-US"/>
            </a:p>
          </p:txBody>
        </p:sp>
        <p:sp>
          <p:nvSpPr>
            <p:cNvPr id="25" name="四角形: 角を丸くする 24">
              <a:extLst>
                <a:ext uri="{FF2B5EF4-FFF2-40B4-BE49-F238E27FC236}">
                  <a16:creationId xmlns:a16="http://schemas.microsoft.com/office/drawing/2014/main" id="{B321F413-B192-C912-2E72-417E48C50784}"/>
                </a:ext>
              </a:extLst>
            </p:cNvPr>
            <p:cNvSpPr/>
            <p:nvPr/>
          </p:nvSpPr>
          <p:spPr>
            <a:xfrm>
              <a:off x="4208391" y="4065458"/>
              <a:ext cx="4578820" cy="146250"/>
            </a:xfrm>
            <a:prstGeom prst="roundRect">
              <a:avLst/>
            </a:prstGeom>
            <a:solidFill>
              <a:srgbClr val="F7834F">
                <a:alpha val="36000"/>
              </a:srgbClr>
            </a:solidFill>
            <a:ln>
              <a:solidFill>
                <a:srgbClr val="F7834F"/>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ja-JP" altLang="en-US"/>
            </a:p>
          </p:txBody>
        </p:sp>
      </p:grpSp>
      <p:pic>
        <p:nvPicPr>
          <p:cNvPr id="16" name="録音したサウンド">
            <a:hlinkClick r:id="" action="ppaction://media"/>
            <a:extLst>
              <a:ext uri="{FF2B5EF4-FFF2-40B4-BE49-F238E27FC236}">
                <a16:creationId xmlns:a16="http://schemas.microsoft.com/office/drawing/2014/main" id="{D042AEF0-1976-BE34-7549-2745A93403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48200" y="3124200"/>
            <a:ext cx="609600" cy="609600"/>
          </a:xfrm>
          <a:prstGeom prst="rect">
            <a:avLst/>
          </a:prstGeom>
        </p:spPr>
      </p:pic>
    </p:spTree>
    <p:extLst>
      <p:ext uri="{BB962C8B-B14F-4D97-AF65-F5344CB8AC3E}">
        <p14:creationId xmlns:p14="http://schemas.microsoft.com/office/powerpoint/2010/main" val="4125796271"/>
      </p:ext>
    </p:extLst>
  </p:cSld>
  <p:clrMapOvr>
    <a:masterClrMapping/>
  </p:clrMapOvr>
  <mc:AlternateContent xmlns:mc="http://schemas.openxmlformats.org/markup-compatibility/2006" xmlns:p14="http://schemas.microsoft.com/office/powerpoint/2010/main">
    <mc:Choice Requires="p14">
      <p:transition spd="slow" p14:dur="2000" advTm="27781"/>
    </mc:Choice>
    <mc:Fallback xmlns="">
      <p:transition spd="slow" advTm="27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78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字幕 8">
            <a:extLst>
              <a:ext uri="{FF2B5EF4-FFF2-40B4-BE49-F238E27FC236}">
                <a16:creationId xmlns:a16="http://schemas.microsoft.com/office/drawing/2014/main" id="{67E023EB-4063-DE46-3958-518B9ECBDAE0}"/>
              </a:ext>
            </a:extLst>
          </p:cNvPr>
          <p:cNvSpPr>
            <a:spLocks noGrp="1"/>
          </p:cNvSpPr>
          <p:nvPr>
            <p:ph type="subTitle" idx="1"/>
          </p:nvPr>
        </p:nvSpPr>
        <p:spPr>
          <a:xfrm>
            <a:off x="2729577" y="695995"/>
            <a:ext cx="7156105" cy="625614"/>
          </a:xfrm>
        </p:spPr>
        <p:txBody>
          <a:bodyPr>
            <a:normAutofit/>
          </a:bodyPr>
          <a:lstStyle/>
          <a:p>
            <a:pPr algn="r"/>
            <a:r>
              <a:rPr lang="ja-JP" altLang="en-US" sz="2000" b="1" dirty="0">
                <a:latin typeface="游ゴシック" panose="020B0400000000000000" pitchFamily="50" charset="-128"/>
                <a:ea typeface="游ゴシック" panose="020B0400000000000000" pitchFamily="50" charset="-128"/>
              </a:rPr>
              <a:t>セクシュアルハラスメント・パワーハラスメント</a:t>
            </a:r>
            <a:endParaRPr lang="en-US" altLang="ja-JP" sz="2000" b="1" dirty="0">
              <a:latin typeface="游ゴシック" panose="020B0400000000000000" pitchFamily="50" charset="-128"/>
              <a:ea typeface="游ゴシック" panose="020B0400000000000000" pitchFamily="50" charset="-128"/>
            </a:endParaRPr>
          </a:p>
        </p:txBody>
      </p:sp>
      <p:sp>
        <p:nvSpPr>
          <p:cNvPr id="2" name="テキスト ボックス 1">
            <a:extLst>
              <a:ext uri="{FF2B5EF4-FFF2-40B4-BE49-F238E27FC236}">
                <a16:creationId xmlns:a16="http://schemas.microsoft.com/office/drawing/2014/main" id="{01367142-52BC-0F24-6FF4-074B64CD8E49}"/>
              </a:ext>
            </a:extLst>
          </p:cNvPr>
          <p:cNvSpPr txBox="1"/>
          <p:nvPr/>
        </p:nvSpPr>
        <p:spPr>
          <a:xfrm>
            <a:off x="209577" y="3772584"/>
            <a:ext cx="9180484" cy="1208842"/>
          </a:xfrm>
          <a:prstGeom prst="roundRect">
            <a:avLst/>
          </a:prstGeom>
          <a:solidFill>
            <a:schemeClr val="accent2">
              <a:lumMod val="40000"/>
              <a:lumOff val="60000"/>
            </a:schemeClr>
          </a:solidFill>
        </p:spPr>
        <p:txBody>
          <a:bodyPr wrap="square" rtlCol="0">
            <a:spAutoFit/>
          </a:bodyPr>
          <a:lstStyle/>
          <a:p>
            <a:endParaRPr lang="en-US" altLang="ja-JP" sz="1625" dirty="0">
              <a:latin typeface="游ゴシック" panose="020B0400000000000000" pitchFamily="50" charset="-128"/>
              <a:ea typeface="游ゴシック" panose="020B0400000000000000" pitchFamily="50" charset="-128"/>
            </a:endParaRPr>
          </a:p>
          <a:p>
            <a:endParaRPr lang="en-US" altLang="ja-JP" sz="1625" dirty="0">
              <a:latin typeface="游ゴシック" panose="020B0400000000000000" pitchFamily="50" charset="-128"/>
              <a:ea typeface="游ゴシック" panose="020B0400000000000000" pitchFamily="50" charset="-128"/>
            </a:endParaRPr>
          </a:p>
          <a:p>
            <a:endParaRPr lang="en-US" altLang="ja-JP" sz="1625" dirty="0">
              <a:latin typeface="游ゴシック" panose="020B0400000000000000" pitchFamily="50" charset="-128"/>
              <a:ea typeface="游ゴシック" panose="020B0400000000000000" pitchFamily="50" charset="-128"/>
            </a:endParaRPr>
          </a:p>
          <a:p>
            <a:endParaRPr lang="en-US" altLang="ja-JP" sz="1625" dirty="0">
              <a:latin typeface="游ゴシック" panose="020B0400000000000000" pitchFamily="50" charset="-128"/>
              <a:ea typeface="游ゴシック" panose="020B0400000000000000" pitchFamily="50" charset="-128"/>
            </a:endParaRPr>
          </a:p>
        </p:txBody>
      </p:sp>
      <p:sp>
        <p:nvSpPr>
          <p:cNvPr id="8" name="四角形: メモ 7">
            <a:extLst>
              <a:ext uri="{FF2B5EF4-FFF2-40B4-BE49-F238E27FC236}">
                <a16:creationId xmlns:a16="http://schemas.microsoft.com/office/drawing/2014/main" id="{73A6B3B6-13E2-12E9-BA58-F126FA682E77}"/>
              </a:ext>
            </a:extLst>
          </p:cNvPr>
          <p:cNvSpPr/>
          <p:nvPr/>
        </p:nvSpPr>
        <p:spPr>
          <a:xfrm>
            <a:off x="359056" y="5160806"/>
            <a:ext cx="9036365" cy="1490409"/>
          </a:xfrm>
          <a:prstGeom prst="foldedCorner">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sp>
        <p:nvSpPr>
          <p:cNvPr id="13" name="フローチャート: 結合子 12">
            <a:extLst>
              <a:ext uri="{FF2B5EF4-FFF2-40B4-BE49-F238E27FC236}">
                <a16:creationId xmlns:a16="http://schemas.microsoft.com/office/drawing/2014/main" id="{E5D69E5E-154A-9388-3C4A-05033627A215}"/>
              </a:ext>
            </a:extLst>
          </p:cNvPr>
          <p:cNvSpPr/>
          <p:nvPr/>
        </p:nvSpPr>
        <p:spPr>
          <a:xfrm rot="21324601">
            <a:off x="443109" y="5233017"/>
            <a:ext cx="174129" cy="174129"/>
          </a:xfrm>
          <a:prstGeom prst="flowChartConnector">
            <a:avLst/>
          </a:prstGeom>
          <a:solidFill>
            <a:schemeClr val="bg1">
              <a:lumMod val="7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sp>
        <p:nvSpPr>
          <p:cNvPr id="3" name="タイトル 3">
            <a:extLst>
              <a:ext uri="{FF2B5EF4-FFF2-40B4-BE49-F238E27FC236}">
                <a16:creationId xmlns:a16="http://schemas.microsoft.com/office/drawing/2014/main" id="{58466F83-3D1A-642A-147B-A4501E9BB880}"/>
              </a:ext>
            </a:extLst>
          </p:cNvPr>
          <p:cNvSpPr txBox="1">
            <a:spLocks/>
          </p:cNvSpPr>
          <p:nvPr/>
        </p:nvSpPr>
        <p:spPr>
          <a:xfrm>
            <a:off x="0" y="225227"/>
            <a:ext cx="5836920" cy="391993"/>
          </a:xfrm>
          <a:prstGeom prst="rect">
            <a:avLst/>
          </a:prstGeom>
        </p:spPr>
        <p:txBody>
          <a:bodyPr anchor="b"/>
          <a:lstStyle>
            <a:lvl1pPr algn="l" defTabSz="914400" rtl="0" eaLnBrk="1" latinLnBrk="0" hangingPunct="1">
              <a:lnSpc>
                <a:spcPct val="90000"/>
              </a:lnSpc>
              <a:spcBef>
                <a:spcPct val="0"/>
              </a:spcBef>
              <a:buNone/>
              <a:defRPr kumimoji="1" sz="2000" b="1" kern="1200">
                <a:solidFill>
                  <a:schemeClr val="bg1"/>
                </a:solidFill>
                <a:latin typeface="+mj-lt"/>
                <a:ea typeface="+mj-ea"/>
                <a:cs typeface="+mj-cs"/>
              </a:defRPr>
            </a:lvl1pPr>
          </a:lstStyle>
          <a:p>
            <a:r>
              <a:rPr lang="ja-JP" altLang="en-US" sz="2400" dirty="0">
                <a:latin typeface="+mn-ea"/>
                <a:ea typeface="+mn-ea"/>
              </a:rPr>
              <a:t>４．ハラスメント防止のための方針等 　</a:t>
            </a:r>
          </a:p>
        </p:txBody>
      </p:sp>
      <p:sp>
        <p:nvSpPr>
          <p:cNvPr id="7" name="テキスト ボックス 6">
            <a:extLst>
              <a:ext uri="{FF2B5EF4-FFF2-40B4-BE49-F238E27FC236}">
                <a16:creationId xmlns:a16="http://schemas.microsoft.com/office/drawing/2014/main" id="{0B2B5778-9BEC-AE0C-1B16-650FDCC3816D}"/>
              </a:ext>
            </a:extLst>
          </p:cNvPr>
          <p:cNvSpPr txBox="1"/>
          <p:nvPr/>
        </p:nvSpPr>
        <p:spPr>
          <a:xfrm>
            <a:off x="209577" y="1191046"/>
            <a:ext cx="9403052" cy="2677656"/>
          </a:xfrm>
          <a:prstGeom prst="rect">
            <a:avLst/>
          </a:prstGeom>
          <a:noFill/>
        </p:spPr>
        <p:txBody>
          <a:bodyPr wrap="square" rtlCol="0">
            <a:spAutoFit/>
          </a:bodyPr>
          <a:lstStyle/>
          <a:p>
            <a:pPr marL="278606" indent="-278606">
              <a:lnSpc>
                <a:spcPct val="150000"/>
              </a:lnSpc>
              <a:buFont typeface="Wingdings" panose="05000000000000000000" pitchFamily="2" charset="2"/>
              <a:buChar char="u"/>
            </a:pPr>
            <a:r>
              <a:rPr lang="ja-JP" altLang="en-US" sz="1800" b="1" dirty="0">
                <a:latin typeface="游ゴシック" panose="020B0400000000000000" pitchFamily="50" charset="-128"/>
                <a:ea typeface="游ゴシック" panose="020B0400000000000000" pitchFamily="50" charset="-128"/>
              </a:rPr>
              <a:t>方針等の明確化及びその周知・啓発</a:t>
            </a:r>
            <a:endParaRPr lang="en-US" altLang="ja-JP" sz="1800" b="1" dirty="0">
              <a:latin typeface="游ゴシック" panose="020B0400000000000000" pitchFamily="50" charset="-128"/>
              <a:ea typeface="游ゴシック" panose="020B0400000000000000" pitchFamily="50" charset="-128"/>
            </a:endParaRPr>
          </a:p>
          <a:p>
            <a:pPr>
              <a:lnSpc>
                <a:spcPct val="150000"/>
              </a:lnSpc>
            </a:pPr>
            <a:r>
              <a:rPr lang="ja-JP" altLang="en-US" sz="1800" dirty="0">
                <a:latin typeface="游ゴシック" panose="020B0400000000000000" pitchFamily="50" charset="-128"/>
                <a:ea typeface="游ゴシック" panose="020B0400000000000000" pitchFamily="50" charset="-128"/>
              </a:rPr>
              <a:t>　</a:t>
            </a:r>
            <a:r>
              <a:rPr lang="ja-JP" altLang="en-US" sz="1600" dirty="0">
                <a:latin typeface="游ゴシック" panose="020B0400000000000000" pitchFamily="50" charset="-128"/>
                <a:ea typeface="游ゴシック" panose="020B0400000000000000" pitchFamily="50" charset="-128"/>
              </a:rPr>
              <a:t>　⇒職場におけるハラスメントの内容及びハラスメントを行ってはならない旨の方針を明確化し、</a:t>
            </a:r>
            <a:endParaRPr lang="en-US" altLang="ja-JP" sz="1600" dirty="0">
              <a:latin typeface="游ゴシック" panose="020B0400000000000000" pitchFamily="50" charset="-128"/>
              <a:ea typeface="游ゴシック" panose="020B0400000000000000" pitchFamily="50" charset="-128"/>
            </a:endParaRPr>
          </a:p>
          <a:p>
            <a:pPr>
              <a:lnSpc>
                <a:spcPct val="150000"/>
              </a:lnSpc>
            </a:pPr>
            <a:r>
              <a:rPr lang="ja-JP" altLang="en-US" sz="1600" dirty="0">
                <a:latin typeface="游ゴシック" panose="020B0400000000000000" pitchFamily="50" charset="-128"/>
                <a:ea typeface="游ゴシック" panose="020B0400000000000000" pitchFamily="50" charset="-128"/>
              </a:rPr>
              <a:t>　　　従業者に周知・啓発すること</a:t>
            </a:r>
            <a:endParaRPr lang="en-US" altLang="ja-JP" sz="1600" dirty="0">
              <a:latin typeface="游ゴシック" panose="020B0400000000000000" pitchFamily="50" charset="-128"/>
              <a:ea typeface="游ゴシック" panose="020B0400000000000000" pitchFamily="50" charset="-128"/>
            </a:endParaRPr>
          </a:p>
          <a:p>
            <a:endParaRPr lang="en-US" altLang="ja-JP" sz="1800" b="1" dirty="0">
              <a:latin typeface="游ゴシック" panose="020B0400000000000000" pitchFamily="50" charset="-128"/>
              <a:ea typeface="游ゴシック" panose="020B0400000000000000" pitchFamily="50" charset="-128"/>
            </a:endParaRPr>
          </a:p>
          <a:p>
            <a:pPr marL="278606" indent="-278606">
              <a:lnSpc>
                <a:spcPct val="150000"/>
              </a:lnSpc>
              <a:buFont typeface="Wingdings" panose="05000000000000000000" pitchFamily="2" charset="2"/>
              <a:buChar char="u"/>
            </a:pPr>
            <a:r>
              <a:rPr lang="ja-JP" altLang="en-US" sz="1800" b="1" dirty="0">
                <a:latin typeface="游ゴシック" panose="020B0400000000000000" pitchFamily="50" charset="-128"/>
                <a:ea typeface="游ゴシック" panose="020B0400000000000000" pitchFamily="50" charset="-128"/>
              </a:rPr>
              <a:t>相談受付体制の整備</a:t>
            </a:r>
            <a:endParaRPr lang="en-US" altLang="ja-JP" sz="1800" b="1" dirty="0">
              <a:latin typeface="游ゴシック" panose="020B0400000000000000" pitchFamily="50" charset="-128"/>
              <a:ea typeface="游ゴシック" panose="020B0400000000000000" pitchFamily="50" charset="-128"/>
            </a:endParaRPr>
          </a:p>
          <a:p>
            <a:pPr>
              <a:lnSpc>
                <a:spcPct val="150000"/>
              </a:lnSpc>
            </a:pPr>
            <a:r>
              <a:rPr lang="ja-JP" altLang="en-US" sz="1800" b="1" dirty="0">
                <a:latin typeface="游ゴシック" panose="020B0400000000000000" pitchFamily="50" charset="-128"/>
                <a:ea typeface="游ゴシック" panose="020B0400000000000000" pitchFamily="50" charset="-128"/>
              </a:rPr>
              <a:t>　　</a:t>
            </a:r>
            <a:r>
              <a:rPr lang="ja-JP" altLang="en-US" sz="1600" dirty="0">
                <a:latin typeface="游ゴシック" panose="020B0400000000000000" pitchFamily="50" charset="-128"/>
                <a:ea typeface="游ゴシック" panose="020B0400000000000000" pitchFamily="50" charset="-128"/>
              </a:rPr>
              <a:t>⇒担当者や相談対応窓口をあらかじめ定め、労働者に周知すること</a:t>
            </a:r>
            <a:endParaRPr lang="en-US" altLang="ja-JP" sz="1600" dirty="0">
              <a:latin typeface="游ゴシック" panose="020B0400000000000000" pitchFamily="50" charset="-128"/>
              <a:ea typeface="游ゴシック" panose="020B0400000000000000" pitchFamily="50" charset="-128"/>
            </a:endParaRPr>
          </a:p>
          <a:p>
            <a:endParaRPr kumimoji="1" lang="ja-JP" altLang="en-US" dirty="0"/>
          </a:p>
        </p:txBody>
      </p:sp>
      <p:sp>
        <p:nvSpPr>
          <p:cNvPr id="11" name="字幕 8">
            <a:extLst>
              <a:ext uri="{FF2B5EF4-FFF2-40B4-BE49-F238E27FC236}">
                <a16:creationId xmlns:a16="http://schemas.microsoft.com/office/drawing/2014/main" id="{67B9082B-B138-5A1C-4565-426D736EF952}"/>
              </a:ext>
            </a:extLst>
          </p:cNvPr>
          <p:cNvSpPr txBox="1">
            <a:spLocks/>
          </p:cNvSpPr>
          <p:nvPr/>
        </p:nvSpPr>
        <p:spPr>
          <a:xfrm>
            <a:off x="432144" y="3576587"/>
            <a:ext cx="1440000" cy="360000"/>
          </a:xfrm>
          <a:prstGeom prst="roundRect">
            <a:avLst/>
          </a:prstGeom>
          <a:solidFill>
            <a:schemeClr val="bg1"/>
          </a:solidFill>
          <a:ln>
            <a:solidFill>
              <a:schemeClr val="tx1"/>
            </a:solidFill>
          </a:ln>
        </p:spPr>
        <p:txBody>
          <a:bodyPr/>
          <a:lstStyle>
            <a:defPPr>
              <a:defRPr lang="ja-JP"/>
            </a:defPPr>
            <a:lvl1pPr indent="0" algn="ctr">
              <a:lnSpc>
                <a:spcPct val="90000"/>
              </a:lnSpc>
              <a:spcBef>
                <a:spcPts val="1000"/>
              </a:spcBef>
              <a:buFont typeface="Arial" panose="020B0604020202020204" pitchFamily="34" charset="0"/>
              <a:buNone/>
              <a:defRPr b="1">
                <a:latin typeface="游ゴシック" panose="020B0400000000000000" pitchFamily="50" charset="-128"/>
                <a:ea typeface="游ゴシック" panose="020B0400000000000000" pitchFamily="50" charset="-128"/>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r>
              <a:rPr lang="ja-JP" altLang="en-US" dirty="0"/>
              <a:t>ポイント</a:t>
            </a:r>
          </a:p>
        </p:txBody>
      </p:sp>
      <p:sp>
        <p:nvSpPr>
          <p:cNvPr id="16" name="テキスト ボックス 15">
            <a:extLst>
              <a:ext uri="{FF2B5EF4-FFF2-40B4-BE49-F238E27FC236}">
                <a16:creationId xmlns:a16="http://schemas.microsoft.com/office/drawing/2014/main" id="{8D5B6B9E-FC03-364D-0C2B-FF050EE83B89}"/>
              </a:ext>
            </a:extLst>
          </p:cNvPr>
          <p:cNvSpPr txBox="1"/>
          <p:nvPr/>
        </p:nvSpPr>
        <p:spPr>
          <a:xfrm>
            <a:off x="432145" y="3934768"/>
            <a:ext cx="8592490" cy="884473"/>
          </a:xfrm>
          <a:prstGeom prst="rect">
            <a:avLst/>
          </a:prstGeom>
          <a:noFill/>
        </p:spPr>
        <p:txBody>
          <a:bodyPr wrap="square" rtlCol="0">
            <a:spAutoFit/>
          </a:bodyPr>
          <a:lstStyle/>
          <a:p>
            <a:pPr>
              <a:lnSpc>
                <a:spcPct val="150000"/>
              </a:lnSpc>
            </a:pPr>
            <a:r>
              <a:rPr lang="ja-JP" altLang="en-US" sz="1800" dirty="0">
                <a:latin typeface="+mn-ea"/>
              </a:rPr>
              <a:t>セクシュアルハラスメントについては、上司や同僚に限らず、利用者やその家族等から受けるものも含まれます。</a:t>
            </a:r>
            <a:endParaRPr kumimoji="1" lang="ja-JP" altLang="en-US" dirty="0">
              <a:latin typeface="+mn-ea"/>
            </a:endParaRPr>
          </a:p>
        </p:txBody>
      </p:sp>
      <p:sp>
        <p:nvSpPr>
          <p:cNvPr id="19" name="テキスト ボックス 18">
            <a:extLst>
              <a:ext uri="{FF2B5EF4-FFF2-40B4-BE49-F238E27FC236}">
                <a16:creationId xmlns:a16="http://schemas.microsoft.com/office/drawing/2014/main" id="{433FE73E-A60D-A845-E27F-F1023652B059}"/>
              </a:ext>
            </a:extLst>
          </p:cNvPr>
          <p:cNvSpPr txBox="1"/>
          <p:nvPr/>
        </p:nvSpPr>
        <p:spPr>
          <a:xfrm>
            <a:off x="698086" y="5177423"/>
            <a:ext cx="8771494" cy="1400192"/>
          </a:xfrm>
          <a:prstGeom prst="rect">
            <a:avLst/>
          </a:prstGeom>
          <a:noFill/>
        </p:spPr>
        <p:txBody>
          <a:bodyPr wrap="square">
            <a:spAutoFit/>
          </a:bodyPr>
          <a:lstStyle/>
          <a:p>
            <a:pPr>
              <a:lnSpc>
                <a:spcPct val="150000"/>
              </a:lnSpc>
            </a:pPr>
            <a:r>
              <a:rPr lang="ja-JP" altLang="en-US" sz="1600" b="1" dirty="0">
                <a:solidFill>
                  <a:schemeClr val="tx1">
                    <a:lumMod val="50000"/>
                    <a:lumOff val="50000"/>
                  </a:schemeClr>
                </a:solidFill>
              </a:rPr>
              <a:t>参考資料：厚労省指針</a:t>
            </a:r>
          </a:p>
          <a:p>
            <a:pPr>
              <a:lnSpc>
                <a:spcPct val="150000"/>
              </a:lnSpc>
            </a:pPr>
            <a:r>
              <a:rPr lang="ja-JP" altLang="en-US" sz="1400" dirty="0">
                <a:solidFill>
                  <a:schemeClr val="tx1">
                    <a:lumMod val="50000"/>
                    <a:lumOff val="50000"/>
                  </a:schemeClr>
                </a:solidFill>
              </a:rPr>
              <a:t>・事業主が職場における性的な言動に起因する問題に関して雇用管理上講ずべき措置等についての指針</a:t>
            </a:r>
          </a:p>
          <a:p>
            <a:pPr>
              <a:lnSpc>
                <a:spcPct val="150000"/>
              </a:lnSpc>
            </a:pPr>
            <a:r>
              <a:rPr lang="ja-JP" altLang="en-US" sz="1400" dirty="0">
                <a:solidFill>
                  <a:schemeClr val="tx1">
                    <a:lumMod val="50000"/>
                    <a:lumOff val="50000"/>
                  </a:schemeClr>
                </a:solidFill>
              </a:rPr>
              <a:t>・事業主が職場における優越的な関係を背景とした言動に起因する問題に関して雇用管理上講ずべき措置等についての指針</a:t>
            </a:r>
            <a:endParaRPr lang="en-US" altLang="ja-JP" sz="1400" dirty="0">
              <a:solidFill>
                <a:schemeClr val="tx1">
                  <a:lumMod val="50000"/>
                  <a:lumOff val="50000"/>
                </a:schemeClr>
              </a:solidFill>
            </a:endParaRPr>
          </a:p>
        </p:txBody>
      </p:sp>
      <p:sp>
        <p:nvSpPr>
          <p:cNvPr id="20" name="フローチャート: 結合子 19">
            <a:extLst>
              <a:ext uri="{FF2B5EF4-FFF2-40B4-BE49-F238E27FC236}">
                <a16:creationId xmlns:a16="http://schemas.microsoft.com/office/drawing/2014/main" id="{2BF0AE24-239C-6AD4-208D-FA25DA2D6591}"/>
              </a:ext>
            </a:extLst>
          </p:cNvPr>
          <p:cNvSpPr/>
          <p:nvPr/>
        </p:nvSpPr>
        <p:spPr>
          <a:xfrm rot="21324601">
            <a:off x="9111213" y="5233018"/>
            <a:ext cx="174129" cy="174129"/>
          </a:xfrm>
          <a:prstGeom prst="flowChartConnector">
            <a:avLst/>
          </a:prstGeom>
          <a:solidFill>
            <a:schemeClr val="bg1">
              <a:lumMod val="7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pic>
        <p:nvPicPr>
          <p:cNvPr id="21" name="図 20">
            <a:extLst>
              <a:ext uri="{FF2B5EF4-FFF2-40B4-BE49-F238E27FC236}">
                <a16:creationId xmlns:a16="http://schemas.microsoft.com/office/drawing/2014/main" id="{D7AD3B71-57BA-BC90-F89E-2C2ED755F6CD}"/>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8710360" y="4294681"/>
            <a:ext cx="936000" cy="936000"/>
          </a:xfrm>
          <a:prstGeom prst="rect">
            <a:avLst/>
          </a:prstGeom>
        </p:spPr>
      </p:pic>
      <p:sp>
        <p:nvSpPr>
          <p:cNvPr id="22" name="四角形: 角を丸くする 21">
            <a:extLst>
              <a:ext uri="{FF2B5EF4-FFF2-40B4-BE49-F238E27FC236}">
                <a16:creationId xmlns:a16="http://schemas.microsoft.com/office/drawing/2014/main" id="{EB93C4F0-22E1-F37F-8018-439DA1833A33}"/>
              </a:ext>
            </a:extLst>
          </p:cNvPr>
          <p:cNvSpPr/>
          <p:nvPr/>
        </p:nvSpPr>
        <p:spPr>
          <a:xfrm>
            <a:off x="209577" y="2973447"/>
            <a:ext cx="2556000" cy="216000"/>
          </a:xfrm>
          <a:prstGeom prst="roundRect">
            <a:avLst/>
          </a:prstGeom>
          <a:solidFill>
            <a:srgbClr val="F7834F">
              <a:alpha val="36000"/>
            </a:srgbClr>
          </a:solidFill>
          <a:ln>
            <a:solidFill>
              <a:srgbClr val="F7834F"/>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ja-JP" altLang="en-US" sz="1625"/>
          </a:p>
        </p:txBody>
      </p:sp>
      <p:sp>
        <p:nvSpPr>
          <p:cNvPr id="23" name="四角形: 角を丸くする 22">
            <a:extLst>
              <a:ext uri="{FF2B5EF4-FFF2-40B4-BE49-F238E27FC236}">
                <a16:creationId xmlns:a16="http://schemas.microsoft.com/office/drawing/2014/main" id="{4DFE2105-2D78-6D99-D3AB-46C0DB514BD3}"/>
              </a:ext>
            </a:extLst>
          </p:cNvPr>
          <p:cNvSpPr/>
          <p:nvPr/>
        </p:nvSpPr>
        <p:spPr>
          <a:xfrm>
            <a:off x="209577" y="1517687"/>
            <a:ext cx="4104000" cy="216000"/>
          </a:xfrm>
          <a:prstGeom prst="roundRect">
            <a:avLst/>
          </a:prstGeom>
          <a:solidFill>
            <a:srgbClr val="F7834F">
              <a:alpha val="36000"/>
            </a:srgbClr>
          </a:solidFill>
          <a:ln>
            <a:solidFill>
              <a:srgbClr val="F7834F"/>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ja-JP" altLang="en-US" sz="1625"/>
          </a:p>
        </p:txBody>
      </p:sp>
      <p:pic>
        <p:nvPicPr>
          <p:cNvPr id="5" name="録音したサウンド">
            <a:hlinkClick r:id="" action="ppaction://media"/>
            <a:extLst>
              <a:ext uri="{FF2B5EF4-FFF2-40B4-BE49-F238E27FC236}">
                <a16:creationId xmlns:a16="http://schemas.microsoft.com/office/drawing/2014/main" id="{5A50DDF6-6CC3-0CA8-D0D4-AEC605F14C9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648200" y="3124200"/>
            <a:ext cx="609600" cy="609600"/>
          </a:xfrm>
          <a:prstGeom prst="rect">
            <a:avLst/>
          </a:prstGeom>
        </p:spPr>
      </p:pic>
    </p:spTree>
    <p:extLst>
      <p:ext uri="{BB962C8B-B14F-4D97-AF65-F5344CB8AC3E}">
        <p14:creationId xmlns:p14="http://schemas.microsoft.com/office/powerpoint/2010/main" val="3861313761"/>
      </p:ext>
    </p:extLst>
  </p:cSld>
  <p:clrMapOvr>
    <a:masterClrMapping/>
  </p:clrMapOvr>
  <mc:AlternateContent xmlns:mc="http://schemas.openxmlformats.org/markup-compatibility/2006" xmlns:p14="http://schemas.microsoft.com/office/powerpoint/2010/main">
    <mc:Choice Requires="p14">
      <p:transition spd="slow" p14:dur="2000" advTm="34561"/>
    </mc:Choice>
    <mc:Fallback xmlns="">
      <p:transition spd="slow" advTm="3456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750" fill="hold"/>
                                        <p:tgtEl>
                                          <p:spTgt spid="21"/>
                                        </p:tgtEl>
                                        <p:attrNameLst>
                                          <p:attrName>ppt_x</p:attrName>
                                        </p:attrNameLst>
                                      </p:cBhvr>
                                      <p:tavLst>
                                        <p:tav tm="0">
                                          <p:val>
                                            <p:strVal val="#ppt_x"/>
                                          </p:val>
                                        </p:tav>
                                        <p:tav tm="100000">
                                          <p:val>
                                            <p:strVal val="#ppt_x"/>
                                          </p:val>
                                        </p:tav>
                                      </p:tavLst>
                                    </p:anim>
                                    <p:anim calcmode="lin" valueType="num">
                                      <p:cBhvr additive="base">
                                        <p:cTn id="8" dur="75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1" presetClass="mediacall" presetSubtype="0" fill="hold" nodeType="afterEffect">
                                  <p:stCondLst>
                                    <p:cond delay="0"/>
                                  </p:stCondLst>
                                  <p:childTnLst>
                                    <p:cmd type="call" cmd="playFrom(0.0)">
                                      <p:cBhvr>
                                        <p:cTn id="11" dur="355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字幕 8">
            <a:extLst>
              <a:ext uri="{FF2B5EF4-FFF2-40B4-BE49-F238E27FC236}">
                <a16:creationId xmlns:a16="http://schemas.microsoft.com/office/drawing/2014/main" id="{67E023EB-4063-DE46-3958-518B9ECBDAE0}"/>
              </a:ext>
            </a:extLst>
          </p:cNvPr>
          <p:cNvSpPr>
            <a:spLocks noGrp="1"/>
          </p:cNvSpPr>
          <p:nvPr>
            <p:ph type="subTitle" idx="1"/>
          </p:nvPr>
        </p:nvSpPr>
        <p:spPr>
          <a:xfrm>
            <a:off x="6448572" y="704630"/>
            <a:ext cx="3457428" cy="625614"/>
          </a:xfrm>
        </p:spPr>
        <p:txBody>
          <a:bodyPr>
            <a:normAutofit/>
          </a:bodyPr>
          <a:lstStyle/>
          <a:p>
            <a:r>
              <a:rPr lang="ja-JP" altLang="en-US" sz="2000" b="1" dirty="0">
                <a:latin typeface="游ゴシック" panose="020B0400000000000000" pitchFamily="50" charset="-128"/>
                <a:ea typeface="游ゴシック" panose="020B0400000000000000" pitchFamily="50" charset="-128"/>
              </a:rPr>
              <a:t>カスタマーハラスメント</a:t>
            </a:r>
            <a:endParaRPr lang="en-US" altLang="ja-JP" sz="2000" b="1" dirty="0">
              <a:latin typeface="游ゴシック" panose="020B0400000000000000" pitchFamily="50" charset="-128"/>
              <a:ea typeface="游ゴシック" panose="020B0400000000000000" pitchFamily="50" charset="-128"/>
            </a:endParaRPr>
          </a:p>
        </p:txBody>
      </p:sp>
      <p:sp>
        <p:nvSpPr>
          <p:cNvPr id="6" name="タイトル 3">
            <a:extLst>
              <a:ext uri="{FF2B5EF4-FFF2-40B4-BE49-F238E27FC236}">
                <a16:creationId xmlns:a16="http://schemas.microsoft.com/office/drawing/2014/main" id="{898E6C14-8526-2C4F-C4FC-E3205D46E786}"/>
              </a:ext>
            </a:extLst>
          </p:cNvPr>
          <p:cNvSpPr txBox="1">
            <a:spLocks/>
          </p:cNvSpPr>
          <p:nvPr/>
        </p:nvSpPr>
        <p:spPr>
          <a:xfrm>
            <a:off x="0" y="225227"/>
            <a:ext cx="5836920" cy="391993"/>
          </a:xfrm>
          <a:prstGeom prst="rect">
            <a:avLst/>
          </a:prstGeom>
        </p:spPr>
        <p:txBody>
          <a:bodyPr anchor="b"/>
          <a:lstStyle>
            <a:lvl1pPr algn="l" defTabSz="914400" rtl="0" eaLnBrk="1" latinLnBrk="0" hangingPunct="1">
              <a:lnSpc>
                <a:spcPct val="90000"/>
              </a:lnSpc>
              <a:spcBef>
                <a:spcPct val="0"/>
              </a:spcBef>
              <a:buNone/>
              <a:defRPr kumimoji="1" sz="2000" b="1" kern="1200">
                <a:solidFill>
                  <a:schemeClr val="bg1"/>
                </a:solidFill>
                <a:latin typeface="+mj-lt"/>
                <a:ea typeface="+mj-ea"/>
                <a:cs typeface="+mj-cs"/>
              </a:defRPr>
            </a:lvl1pPr>
          </a:lstStyle>
          <a:p>
            <a:r>
              <a:rPr lang="ja-JP" altLang="en-US" sz="2400" dirty="0">
                <a:latin typeface="+mn-ea"/>
                <a:ea typeface="+mn-ea"/>
              </a:rPr>
              <a:t>４．ハラスメント防止のための方針等 　</a:t>
            </a:r>
          </a:p>
        </p:txBody>
      </p:sp>
      <p:sp>
        <p:nvSpPr>
          <p:cNvPr id="2" name="テキスト ボックス 1">
            <a:extLst>
              <a:ext uri="{FF2B5EF4-FFF2-40B4-BE49-F238E27FC236}">
                <a16:creationId xmlns:a16="http://schemas.microsoft.com/office/drawing/2014/main" id="{01367142-52BC-0F24-6FF4-074B64CD8E49}"/>
              </a:ext>
            </a:extLst>
          </p:cNvPr>
          <p:cNvSpPr txBox="1"/>
          <p:nvPr/>
        </p:nvSpPr>
        <p:spPr>
          <a:xfrm>
            <a:off x="471488" y="4871934"/>
            <a:ext cx="9286875" cy="1375405"/>
          </a:xfrm>
          <a:prstGeom prst="roundRect">
            <a:avLst>
              <a:gd name="adj" fmla="val 10908"/>
            </a:avLst>
          </a:prstGeom>
          <a:solidFill>
            <a:schemeClr val="accent2">
              <a:lumMod val="40000"/>
              <a:lumOff val="60000"/>
            </a:schemeClr>
          </a:solidFill>
        </p:spPr>
        <p:txBody>
          <a:bodyPr wrap="square" rtlCol="0">
            <a:spAutoFit/>
          </a:bodyPr>
          <a:lstStyle/>
          <a:p>
            <a:pPr>
              <a:lnSpc>
                <a:spcPct val="150000"/>
              </a:lnSpc>
            </a:pPr>
            <a:r>
              <a:rPr lang="ja-JP" altLang="en-US" dirty="0">
                <a:latin typeface="游ゴシック" panose="020B0400000000000000" pitchFamily="50" charset="-128"/>
                <a:ea typeface="游ゴシック" panose="020B0400000000000000" pitchFamily="50" charset="-128"/>
              </a:rPr>
              <a:t>　利用者やその家族に対し、事業所が提供するサービスについて十分に説明し、ハラスメントによりサービス提供が困難となり契約解除となる可能性もあることなどを説明し、理解を得ることが望ましいです。</a:t>
            </a:r>
            <a:endParaRPr lang="en-US" altLang="ja-JP" dirty="0">
              <a:latin typeface="游ゴシック" panose="020B0400000000000000" pitchFamily="50" charset="-128"/>
              <a:ea typeface="游ゴシック" panose="020B0400000000000000" pitchFamily="50" charset="-128"/>
            </a:endParaRPr>
          </a:p>
        </p:txBody>
      </p:sp>
      <p:sp>
        <p:nvSpPr>
          <p:cNvPr id="4" name="字幕 8">
            <a:extLst>
              <a:ext uri="{FF2B5EF4-FFF2-40B4-BE49-F238E27FC236}">
                <a16:creationId xmlns:a16="http://schemas.microsoft.com/office/drawing/2014/main" id="{9340E316-65F6-664E-590D-C9AEDCC01C39}"/>
              </a:ext>
            </a:extLst>
          </p:cNvPr>
          <p:cNvSpPr txBox="1">
            <a:spLocks/>
          </p:cNvSpPr>
          <p:nvPr/>
        </p:nvSpPr>
        <p:spPr>
          <a:xfrm>
            <a:off x="691833" y="4649434"/>
            <a:ext cx="1440000" cy="360000"/>
          </a:xfrm>
          <a:prstGeom prst="roundRect">
            <a:avLst/>
          </a:prstGeom>
          <a:solidFill>
            <a:schemeClr val="bg1"/>
          </a:solidFill>
          <a:ln>
            <a:solidFill>
              <a:schemeClr val="tx1"/>
            </a:solidFill>
          </a:ln>
        </p:spPr>
        <p:txBody>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sz="1800" b="1" dirty="0">
                <a:latin typeface="游ゴシック" panose="020B0400000000000000" pitchFamily="50" charset="-128"/>
                <a:ea typeface="游ゴシック" panose="020B0400000000000000" pitchFamily="50" charset="-128"/>
              </a:rPr>
              <a:t>ポイント</a:t>
            </a:r>
            <a:endParaRPr lang="ja-JP" altLang="en-US" sz="1600" b="1" dirty="0"/>
          </a:p>
        </p:txBody>
      </p:sp>
      <p:sp>
        <p:nvSpPr>
          <p:cNvPr id="3" name="テキスト ボックス 2">
            <a:extLst>
              <a:ext uri="{FF2B5EF4-FFF2-40B4-BE49-F238E27FC236}">
                <a16:creationId xmlns:a16="http://schemas.microsoft.com/office/drawing/2014/main" id="{28EB7056-74E4-7B4A-41A9-7DC4F6780A6D}"/>
              </a:ext>
            </a:extLst>
          </p:cNvPr>
          <p:cNvSpPr txBox="1"/>
          <p:nvPr/>
        </p:nvSpPr>
        <p:spPr>
          <a:xfrm>
            <a:off x="0" y="670493"/>
            <a:ext cx="6680517" cy="369332"/>
          </a:xfrm>
          <a:prstGeom prst="rect">
            <a:avLst/>
          </a:prstGeom>
          <a:noFill/>
        </p:spPr>
        <p:txBody>
          <a:bodyPr wrap="square" rtlCol="0">
            <a:spAutoFit/>
          </a:bodyPr>
          <a:lstStyle/>
          <a:p>
            <a:pPr algn="r"/>
            <a:r>
              <a:rPr kumimoji="1" lang="en-US" altLang="ja-JP" dirty="0"/>
              <a:t>※</a:t>
            </a:r>
            <a:r>
              <a:rPr kumimoji="1" lang="ja-JP" altLang="en-US" dirty="0"/>
              <a:t>事業者が講じることが望ましい取り組み</a:t>
            </a:r>
          </a:p>
        </p:txBody>
      </p:sp>
      <p:sp>
        <p:nvSpPr>
          <p:cNvPr id="7" name="テキスト ボックス 6">
            <a:extLst>
              <a:ext uri="{FF2B5EF4-FFF2-40B4-BE49-F238E27FC236}">
                <a16:creationId xmlns:a16="http://schemas.microsoft.com/office/drawing/2014/main" id="{F9E04594-53F4-C22D-5E2B-E308B72527FD}"/>
              </a:ext>
            </a:extLst>
          </p:cNvPr>
          <p:cNvSpPr txBox="1"/>
          <p:nvPr/>
        </p:nvSpPr>
        <p:spPr>
          <a:xfrm>
            <a:off x="295275" y="885145"/>
            <a:ext cx="9544050" cy="3970318"/>
          </a:xfrm>
          <a:prstGeom prst="rect">
            <a:avLst/>
          </a:prstGeom>
          <a:noFill/>
        </p:spPr>
        <p:txBody>
          <a:bodyPr wrap="square" rtlCol="0">
            <a:spAutoFit/>
          </a:bodyPr>
          <a:lstStyle/>
          <a:p>
            <a:pPr>
              <a:lnSpc>
                <a:spcPct val="150000"/>
              </a:lnSpc>
            </a:pPr>
            <a:endParaRPr lang="en-US" altLang="ja-JP" dirty="0">
              <a:latin typeface="游ゴシック" panose="020B0400000000000000" pitchFamily="50" charset="-128"/>
              <a:ea typeface="游ゴシック" panose="020B0400000000000000" pitchFamily="50" charset="-128"/>
            </a:endParaRPr>
          </a:p>
          <a:p>
            <a:pPr marL="278606" indent="-278606">
              <a:lnSpc>
                <a:spcPct val="150000"/>
              </a:lnSpc>
              <a:buFont typeface="Wingdings" panose="05000000000000000000" pitchFamily="2" charset="2"/>
              <a:buChar char="u"/>
            </a:pPr>
            <a:r>
              <a:rPr lang="ja-JP" altLang="en-US" b="1" dirty="0">
                <a:latin typeface="游ゴシック" panose="020B0400000000000000" pitchFamily="50" charset="-128"/>
                <a:ea typeface="游ゴシック" panose="020B0400000000000000" pitchFamily="50" charset="-128"/>
              </a:rPr>
              <a:t>被害防止対策</a:t>
            </a:r>
            <a:endParaRPr lang="en-US" altLang="ja-JP" b="1" dirty="0">
              <a:latin typeface="游ゴシック" panose="020B0400000000000000" pitchFamily="50" charset="-128"/>
              <a:ea typeface="游ゴシック" panose="020B0400000000000000" pitchFamily="50" charset="-128"/>
            </a:endParaRPr>
          </a:p>
          <a:p>
            <a:pPr>
              <a:lnSpc>
                <a:spcPct val="150000"/>
              </a:lnSpc>
            </a:pPr>
            <a:r>
              <a:rPr lang="ja-JP" altLang="en-US" dirty="0">
                <a:latin typeface="游ゴシック" panose="020B0400000000000000" pitchFamily="50" charset="-128"/>
                <a:ea typeface="游ゴシック" panose="020B0400000000000000" pitchFamily="50" charset="-128"/>
              </a:rPr>
              <a:t>　　</a:t>
            </a:r>
            <a:r>
              <a:rPr lang="ja-JP" altLang="en-US" sz="1800" dirty="0">
                <a:latin typeface="游ゴシック" panose="020B0400000000000000" pitchFamily="50" charset="-128"/>
                <a:ea typeface="游ゴシック" panose="020B0400000000000000" pitchFamily="50" charset="-128"/>
              </a:rPr>
              <a:t>⇒マニュアル作成や研修の実施等、業種・業態等の状況に応じた取り組みを行うこと</a:t>
            </a:r>
            <a:endParaRPr lang="en-US" altLang="ja-JP" sz="1800" dirty="0">
              <a:latin typeface="游ゴシック" panose="020B0400000000000000" pitchFamily="50" charset="-128"/>
              <a:ea typeface="游ゴシック" panose="020B0400000000000000" pitchFamily="50" charset="-128"/>
            </a:endParaRPr>
          </a:p>
          <a:p>
            <a:pPr>
              <a:lnSpc>
                <a:spcPct val="150000"/>
              </a:lnSpc>
            </a:pPr>
            <a:endParaRPr lang="en-US" altLang="ja-JP" b="1" dirty="0">
              <a:latin typeface="游ゴシック" panose="020B0400000000000000" pitchFamily="50" charset="-128"/>
              <a:ea typeface="游ゴシック" panose="020B0400000000000000" pitchFamily="50" charset="-128"/>
            </a:endParaRPr>
          </a:p>
          <a:p>
            <a:pPr marL="278606" indent="-278606">
              <a:lnSpc>
                <a:spcPct val="150000"/>
              </a:lnSpc>
              <a:buFont typeface="Wingdings" panose="05000000000000000000" pitchFamily="2" charset="2"/>
              <a:buChar char="u"/>
            </a:pPr>
            <a:r>
              <a:rPr lang="ja-JP" altLang="en-US" b="1" dirty="0">
                <a:latin typeface="游ゴシック" panose="020B0400000000000000" pitchFamily="50" charset="-128"/>
                <a:ea typeface="游ゴシック" panose="020B0400000000000000" pitchFamily="50" charset="-128"/>
              </a:rPr>
              <a:t>相談受付体制の整備</a:t>
            </a:r>
            <a:endParaRPr lang="en-US" altLang="ja-JP" b="1" dirty="0">
              <a:latin typeface="游ゴシック" panose="020B0400000000000000" pitchFamily="50" charset="-128"/>
              <a:ea typeface="游ゴシック" panose="020B0400000000000000" pitchFamily="50" charset="-128"/>
            </a:endParaRPr>
          </a:p>
          <a:p>
            <a:pPr>
              <a:lnSpc>
                <a:spcPct val="150000"/>
              </a:lnSpc>
            </a:pPr>
            <a:r>
              <a:rPr lang="ja-JP" altLang="en-US" b="1" dirty="0">
                <a:latin typeface="游ゴシック" panose="020B0400000000000000" pitchFamily="50" charset="-128"/>
                <a:ea typeface="游ゴシック" panose="020B0400000000000000" pitchFamily="50" charset="-128"/>
              </a:rPr>
              <a:t>　　</a:t>
            </a:r>
            <a:r>
              <a:rPr lang="ja-JP" altLang="en-US" sz="1800" dirty="0">
                <a:latin typeface="游ゴシック" panose="020B0400000000000000" pitchFamily="50" charset="-128"/>
                <a:ea typeface="游ゴシック" panose="020B0400000000000000" pitchFamily="50" charset="-128"/>
              </a:rPr>
              <a:t>⇒相談に応じ、適切に対応するために必要な体制を整備すること</a:t>
            </a:r>
            <a:endParaRPr lang="en-US" altLang="ja-JP" sz="1800" dirty="0">
              <a:latin typeface="游ゴシック" panose="020B0400000000000000" pitchFamily="50" charset="-128"/>
              <a:ea typeface="游ゴシック" panose="020B0400000000000000" pitchFamily="50" charset="-128"/>
            </a:endParaRPr>
          </a:p>
          <a:p>
            <a:endParaRPr lang="en-US" altLang="ja-JP" dirty="0">
              <a:latin typeface="游ゴシック" panose="020B0400000000000000" pitchFamily="50" charset="-128"/>
              <a:ea typeface="游ゴシック" panose="020B0400000000000000" pitchFamily="50" charset="-128"/>
            </a:endParaRPr>
          </a:p>
          <a:p>
            <a:pPr marL="278606" indent="-278606">
              <a:lnSpc>
                <a:spcPct val="150000"/>
              </a:lnSpc>
              <a:buFont typeface="Wingdings" panose="05000000000000000000" pitchFamily="2" charset="2"/>
              <a:buChar char="u"/>
            </a:pPr>
            <a:r>
              <a:rPr lang="ja-JP" altLang="en-US" b="1" dirty="0">
                <a:latin typeface="游ゴシック" panose="020B0400000000000000" pitchFamily="50" charset="-128"/>
                <a:ea typeface="游ゴシック" panose="020B0400000000000000" pitchFamily="50" charset="-128"/>
              </a:rPr>
              <a:t>被害者への配慮</a:t>
            </a:r>
            <a:endParaRPr lang="en-US" altLang="ja-JP" b="1" dirty="0">
              <a:latin typeface="游ゴシック" panose="020B0400000000000000" pitchFamily="50" charset="-128"/>
              <a:ea typeface="游ゴシック" panose="020B0400000000000000" pitchFamily="50" charset="-128"/>
            </a:endParaRPr>
          </a:p>
          <a:p>
            <a:pPr>
              <a:lnSpc>
                <a:spcPct val="150000"/>
              </a:lnSpc>
            </a:pPr>
            <a:r>
              <a:rPr lang="ja-JP" altLang="en-US" dirty="0">
                <a:latin typeface="游ゴシック" panose="020B0400000000000000" pitchFamily="50" charset="-128"/>
                <a:ea typeface="游ゴシック" panose="020B0400000000000000" pitchFamily="50" charset="-128"/>
              </a:rPr>
              <a:t>　</a:t>
            </a:r>
            <a:r>
              <a:rPr lang="ja-JP" altLang="en-US" sz="1800" dirty="0">
                <a:latin typeface="游ゴシック" panose="020B0400000000000000" pitchFamily="50" charset="-128"/>
                <a:ea typeface="游ゴシック" panose="020B0400000000000000" pitchFamily="50" charset="-128"/>
              </a:rPr>
              <a:t>　⇒メンタルヘルス不調への相談対応、行為者に対して１人で対応させない等</a:t>
            </a:r>
            <a:endParaRPr lang="en-US" altLang="ja-JP" sz="1800" dirty="0">
              <a:latin typeface="游ゴシック" panose="020B0400000000000000" pitchFamily="50" charset="-128"/>
              <a:ea typeface="游ゴシック" panose="020B0400000000000000" pitchFamily="50" charset="-128"/>
            </a:endParaRPr>
          </a:p>
          <a:p>
            <a:endParaRPr kumimoji="1" lang="ja-JP" altLang="en-US" dirty="0"/>
          </a:p>
        </p:txBody>
      </p:sp>
      <p:sp>
        <p:nvSpPr>
          <p:cNvPr id="8" name="四角形: 角を丸くする 7">
            <a:extLst>
              <a:ext uri="{FF2B5EF4-FFF2-40B4-BE49-F238E27FC236}">
                <a16:creationId xmlns:a16="http://schemas.microsoft.com/office/drawing/2014/main" id="{B49D020D-509F-8337-6C3D-C13035903460}"/>
              </a:ext>
            </a:extLst>
          </p:cNvPr>
          <p:cNvSpPr/>
          <p:nvPr/>
        </p:nvSpPr>
        <p:spPr>
          <a:xfrm>
            <a:off x="295275" y="1562801"/>
            <a:ext cx="1800000" cy="216000"/>
          </a:xfrm>
          <a:prstGeom prst="roundRect">
            <a:avLst/>
          </a:prstGeom>
          <a:solidFill>
            <a:srgbClr val="F7834F">
              <a:alpha val="36000"/>
            </a:srgbClr>
          </a:solidFill>
          <a:ln>
            <a:solidFill>
              <a:srgbClr val="F7834F"/>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ja-JP" altLang="en-US" sz="1625"/>
          </a:p>
        </p:txBody>
      </p:sp>
      <p:sp>
        <p:nvSpPr>
          <p:cNvPr id="10" name="四角形: 角を丸くする 9">
            <a:extLst>
              <a:ext uri="{FF2B5EF4-FFF2-40B4-BE49-F238E27FC236}">
                <a16:creationId xmlns:a16="http://schemas.microsoft.com/office/drawing/2014/main" id="{3C482E8C-F843-D04A-EFAD-9B993F28ABED}"/>
              </a:ext>
            </a:extLst>
          </p:cNvPr>
          <p:cNvSpPr/>
          <p:nvPr/>
        </p:nvSpPr>
        <p:spPr>
          <a:xfrm>
            <a:off x="295275" y="2839644"/>
            <a:ext cx="2520000" cy="216000"/>
          </a:xfrm>
          <a:prstGeom prst="roundRect">
            <a:avLst/>
          </a:prstGeom>
          <a:solidFill>
            <a:srgbClr val="F7834F">
              <a:alpha val="36000"/>
            </a:srgbClr>
          </a:solidFill>
          <a:ln>
            <a:solidFill>
              <a:srgbClr val="F7834F"/>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ja-JP" altLang="en-US" sz="1625"/>
          </a:p>
        </p:txBody>
      </p:sp>
      <p:sp>
        <p:nvSpPr>
          <p:cNvPr id="11" name="四角形: 角を丸くする 10">
            <a:extLst>
              <a:ext uri="{FF2B5EF4-FFF2-40B4-BE49-F238E27FC236}">
                <a16:creationId xmlns:a16="http://schemas.microsoft.com/office/drawing/2014/main" id="{CE336935-5D0E-8E19-ABD0-0055954D09DF}"/>
              </a:ext>
            </a:extLst>
          </p:cNvPr>
          <p:cNvSpPr/>
          <p:nvPr/>
        </p:nvSpPr>
        <p:spPr>
          <a:xfrm>
            <a:off x="295275" y="3948230"/>
            <a:ext cx="2088000" cy="216000"/>
          </a:xfrm>
          <a:prstGeom prst="roundRect">
            <a:avLst/>
          </a:prstGeom>
          <a:solidFill>
            <a:srgbClr val="F7834F">
              <a:alpha val="36000"/>
            </a:srgbClr>
          </a:solidFill>
          <a:ln>
            <a:solidFill>
              <a:srgbClr val="F7834F"/>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ja-JP" altLang="en-US" sz="1625"/>
          </a:p>
        </p:txBody>
      </p:sp>
      <p:pic>
        <p:nvPicPr>
          <p:cNvPr id="12" name="図 11">
            <a:extLst>
              <a:ext uri="{FF2B5EF4-FFF2-40B4-BE49-F238E27FC236}">
                <a16:creationId xmlns:a16="http://schemas.microsoft.com/office/drawing/2014/main" id="{8EDC4122-FE9F-81CB-E215-169F76390A98}"/>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8669356" y="5709679"/>
            <a:ext cx="936000" cy="936000"/>
          </a:xfrm>
          <a:prstGeom prst="rect">
            <a:avLst/>
          </a:prstGeom>
        </p:spPr>
      </p:pic>
      <p:pic>
        <p:nvPicPr>
          <p:cNvPr id="5" name="録音したサウンド">
            <a:hlinkClick r:id="" action="ppaction://media"/>
            <a:extLst>
              <a:ext uri="{FF2B5EF4-FFF2-40B4-BE49-F238E27FC236}">
                <a16:creationId xmlns:a16="http://schemas.microsoft.com/office/drawing/2014/main" id="{BE0DD89E-4F6F-6483-B6A1-BC59761262E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648200" y="3124200"/>
            <a:ext cx="609600" cy="609600"/>
          </a:xfrm>
          <a:prstGeom prst="rect">
            <a:avLst/>
          </a:prstGeom>
        </p:spPr>
      </p:pic>
    </p:spTree>
    <p:extLst>
      <p:ext uri="{BB962C8B-B14F-4D97-AF65-F5344CB8AC3E}">
        <p14:creationId xmlns:p14="http://schemas.microsoft.com/office/powerpoint/2010/main" val="2081690858"/>
      </p:ext>
    </p:extLst>
  </p:cSld>
  <p:clrMapOvr>
    <a:masterClrMapping/>
  </p:clrMapOvr>
  <mc:AlternateContent xmlns:mc="http://schemas.openxmlformats.org/markup-compatibility/2006" xmlns:p14="http://schemas.microsoft.com/office/powerpoint/2010/main">
    <mc:Choice Requires="p14">
      <p:transition spd="slow" p14:dur="2000" advTm="58918"/>
    </mc:Choice>
    <mc:Fallback xmlns="">
      <p:transition spd="slow" advTm="5891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1" presetClass="mediacall" presetSubtype="0" fill="hold" nodeType="afterEffect">
                                  <p:stCondLst>
                                    <p:cond delay="0"/>
                                  </p:stCondLst>
                                  <p:childTnLst>
                                    <p:cmd type="call" cmd="playFrom(0.0)">
                                      <p:cBhvr>
                                        <p:cTn id="11" dur="5891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4">
            <a:extLst>
              <a:ext uri="{FF2B5EF4-FFF2-40B4-BE49-F238E27FC236}">
                <a16:creationId xmlns:a16="http://schemas.microsoft.com/office/drawing/2014/main" id="{86D147EF-0A45-2ECF-10B0-3CD327D09406}"/>
              </a:ext>
            </a:extLst>
          </p:cNvPr>
          <p:cNvSpPr txBox="1">
            <a:spLocks/>
          </p:cNvSpPr>
          <p:nvPr/>
        </p:nvSpPr>
        <p:spPr>
          <a:xfrm>
            <a:off x="0" y="285379"/>
            <a:ext cx="3670526" cy="425059"/>
          </a:xfrm>
          <a:prstGeom prst="rect">
            <a:avLst/>
          </a:prstGeom>
        </p:spPr>
        <p:txBody>
          <a:bodyPr/>
          <a:lstStyle>
            <a:lvl1pPr algn="l" defTabSz="914400" rtl="0" eaLnBrk="1" latinLnBrk="0" hangingPunct="1">
              <a:lnSpc>
                <a:spcPct val="90000"/>
              </a:lnSpc>
              <a:spcBef>
                <a:spcPct val="0"/>
              </a:spcBef>
              <a:buNone/>
              <a:defRPr kumimoji="1" sz="2000" b="1" kern="1200">
                <a:solidFill>
                  <a:schemeClr val="tx1"/>
                </a:solidFill>
                <a:latin typeface="+mj-lt"/>
                <a:ea typeface="+mj-ea"/>
                <a:cs typeface="+mj-cs"/>
              </a:defRPr>
            </a:lvl1pPr>
          </a:lstStyle>
          <a:p>
            <a:r>
              <a:rPr lang="ja-JP" altLang="en-US" sz="2275" dirty="0">
                <a:latin typeface="游ゴシック" panose="020B0400000000000000" pitchFamily="50" charset="-128"/>
                <a:ea typeface="游ゴシック" panose="020B0400000000000000" pitchFamily="50" charset="-128"/>
              </a:rPr>
              <a:t>集団指導目次</a:t>
            </a:r>
          </a:p>
        </p:txBody>
      </p:sp>
      <p:sp>
        <p:nvSpPr>
          <p:cNvPr id="3" name="タイトル 4">
            <a:extLst>
              <a:ext uri="{FF2B5EF4-FFF2-40B4-BE49-F238E27FC236}">
                <a16:creationId xmlns:a16="http://schemas.microsoft.com/office/drawing/2014/main" id="{C045ABA7-F75C-A213-2E5F-A1ED05B90FF5}"/>
              </a:ext>
            </a:extLst>
          </p:cNvPr>
          <p:cNvSpPr txBox="1">
            <a:spLocks/>
          </p:cNvSpPr>
          <p:nvPr/>
        </p:nvSpPr>
        <p:spPr>
          <a:xfrm>
            <a:off x="92324" y="723689"/>
            <a:ext cx="1742939" cy="425059"/>
          </a:xfrm>
          <a:prstGeom prst="rect">
            <a:avLst/>
          </a:prstGeom>
        </p:spPr>
        <p:txBody>
          <a:bodyPr/>
          <a:lstStyle>
            <a:lvl1pPr algn="l" defTabSz="914400" rtl="0" eaLnBrk="1" latinLnBrk="0" hangingPunct="1">
              <a:lnSpc>
                <a:spcPct val="90000"/>
              </a:lnSpc>
              <a:spcBef>
                <a:spcPct val="0"/>
              </a:spcBef>
              <a:buNone/>
              <a:defRPr kumimoji="1" sz="2800" b="1" kern="1200">
                <a:solidFill>
                  <a:schemeClr val="tx1"/>
                </a:solidFill>
                <a:latin typeface="+mn-ea"/>
                <a:ea typeface="+mn-ea"/>
                <a:cs typeface="+mj-cs"/>
              </a:defRPr>
            </a:lvl1pPr>
          </a:lstStyle>
          <a:p>
            <a:r>
              <a:rPr lang="en-US" altLang="ja-JP" sz="2275" dirty="0">
                <a:solidFill>
                  <a:schemeClr val="bg1">
                    <a:lumMod val="65000"/>
                  </a:schemeClr>
                </a:solidFill>
              </a:rPr>
              <a:t>INDEX</a:t>
            </a:r>
            <a:endParaRPr lang="ja-JP" altLang="en-US" sz="2275" dirty="0">
              <a:solidFill>
                <a:schemeClr val="bg1">
                  <a:lumMod val="65000"/>
                </a:schemeClr>
              </a:solidFill>
            </a:endParaRPr>
          </a:p>
        </p:txBody>
      </p:sp>
      <p:sp>
        <p:nvSpPr>
          <p:cNvPr id="16" name="四角形: 上の 2 つの角を丸める 15">
            <a:extLst>
              <a:ext uri="{FF2B5EF4-FFF2-40B4-BE49-F238E27FC236}">
                <a16:creationId xmlns:a16="http://schemas.microsoft.com/office/drawing/2014/main" id="{9CC6FA1F-EAD1-616A-3426-CB15008E6139}"/>
              </a:ext>
            </a:extLst>
          </p:cNvPr>
          <p:cNvSpPr/>
          <p:nvPr/>
        </p:nvSpPr>
        <p:spPr>
          <a:xfrm rot="16200000">
            <a:off x="2208156" y="1162869"/>
            <a:ext cx="338475" cy="519582"/>
          </a:xfrm>
          <a:prstGeom prst="round2SameRect">
            <a:avLst>
              <a:gd name="adj1" fmla="val 50000"/>
              <a:gd name="adj2" fmla="val 0"/>
            </a:avLst>
          </a:prstGeom>
          <a:solidFill>
            <a:srgbClr val="F9A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7" name="テキスト ボックス 16">
            <a:extLst>
              <a:ext uri="{FF2B5EF4-FFF2-40B4-BE49-F238E27FC236}">
                <a16:creationId xmlns:a16="http://schemas.microsoft.com/office/drawing/2014/main" id="{EC8B1A1C-7B23-9115-8494-9BCA7DA2B3B4}"/>
              </a:ext>
            </a:extLst>
          </p:cNvPr>
          <p:cNvSpPr txBox="1"/>
          <p:nvPr/>
        </p:nvSpPr>
        <p:spPr>
          <a:xfrm>
            <a:off x="2187812" y="1248256"/>
            <a:ext cx="519582" cy="461665"/>
          </a:xfrm>
          <a:prstGeom prst="rect">
            <a:avLst/>
          </a:prstGeom>
          <a:noFill/>
        </p:spPr>
        <p:txBody>
          <a:bodyPr wrap="square" rtlCol="0">
            <a:spAutoFit/>
          </a:bodyPr>
          <a:lstStyle/>
          <a:p>
            <a:r>
              <a:rPr lang="ja-JP" altLang="en-US" sz="2400" b="1" dirty="0">
                <a:solidFill>
                  <a:schemeClr val="bg1"/>
                </a:solidFill>
              </a:rPr>
              <a:t>１</a:t>
            </a:r>
          </a:p>
        </p:txBody>
      </p:sp>
      <p:sp>
        <p:nvSpPr>
          <p:cNvPr id="18" name="タイトル 4">
            <a:extLst>
              <a:ext uri="{FF2B5EF4-FFF2-40B4-BE49-F238E27FC236}">
                <a16:creationId xmlns:a16="http://schemas.microsoft.com/office/drawing/2014/main" id="{189390F6-95C4-E0CA-D90C-0792989F3F2C}"/>
              </a:ext>
            </a:extLst>
          </p:cNvPr>
          <p:cNvSpPr txBox="1">
            <a:spLocks/>
          </p:cNvSpPr>
          <p:nvPr/>
        </p:nvSpPr>
        <p:spPr>
          <a:xfrm>
            <a:off x="2637185" y="1142098"/>
            <a:ext cx="5089180" cy="562843"/>
          </a:xfrm>
          <a:prstGeom prst="rect">
            <a:avLst/>
          </a:prstGeom>
        </p:spPr>
        <p:txBody>
          <a:bodyPr/>
          <a:lstStyle>
            <a:lvl1pPr algn="l" defTabSz="914400" rtl="0" eaLnBrk="1" latinLnBrk="0" hangingPunct="1">
              <a:lnSpc>
                <a:spcPct val="90000"/>
              </a:lnSpc>
              <a:spcBef>
                <a:spcPct val="0"/>
              </a:spcBef>
              <a:buNone/>
              <a:defRPr kumimoji="1" sz="2800" b="1" kern="1200">
                <a:solidFill>
                  <a:schemeClr val="tx1"/>
                </a:solidFill>
                <a:latin typeface="+mn-ea"/>
                <a:ea typeface="+mn-ea"/>
                <a:cs typeface="+mj-cs"/>
              </a:defRPr>
            </a:lvl1pPr>
          </a:lstStyle>
          <a:p>
            <a:pPr>
              <a:lnSpc>
                <a:spcPct val="150000"/>
              </a:lnSpc>
            </a:pPr>
            <a:r>
              <a:rPr lang="ja-JP" altLang="ja-JP" sz="2400" dirty="0">
                <a:ea typeface="游ゴシック" panose="020B0400000000000000" pitchFamily="50" charset="-128"/>
                <a:cs typeface="Times New Roman" panose="02020603050405020304" pitchFamily="18" charset="0"/>
              </a:rPr>
              <a:t>令和</a:t>
            </a:r>
            <a:r>
              <a:rPr lang="en-US" altLang="ja-JP" sz="2400" dirty="0">
                <a:ea typeface="游ゴシック" panose="020B0400000000000000" pitchFamily="50" charset="-128"/>
                <a:cs typeface="Times New Roman" panose="02020603050405020304" pitchFamily="18" charset="0"/>
              </a:rPr>
              <a:t>3</a:t>
            </a:r>
            <a:r>
              <a:rPr lang="ja-JP" altLang="ja-JP" sz="2400" dirty="0">
                <a:ea typeface="游ゴシック" panose="020B0400000000000000" pitchFamily="50" charset="-128"/>
                <a:cs typeface="Times New Roman" panose="02020603050405020304" pitchFamily="18" charset="0"/>
              </a:rPr>
              <a:t>年度介護報酬改定のおさらい</a:t>
            </a:r>
            <a:endParaRPr lang="ja-JP" altLang="en-US" sz="3600" dirty="0">
              <a:latin typeface="Arial" panose="020B0604020202020204" pitchFamily="34" charset="0"/>
              <a:ea typeface="游ゴシック" panose="020B0400000000000000" pitchFamily="50" charset="-128"/>
              <a:cs typeface="Arial Unicode MS"/>
            </a:endParaRPr>
          </a:p>
        </p:txBody>
      </p:sp>
      <p:sp>
        <p:nvSpPr>
          <p:cNvPr id="19" name="四角形: 上の 2 つの角を丸める 18">
            <a:extLst>
              <a:ext uri="{FF2B5EF4-FFF2-40B4-BE49-F238E27FC236}">
                <a16:creationId xmlns:a16="http://schemas.microsoft.com/office/drawing/2014/main" id="{8072FA0B-6EE0-F691-1AE6-CBBE18402C9B}"/>
              </a:ext>
            </a:extLst>
          </p:cNvPr>
          <p:cNvSpPr/>
          <p:nvPr/>
        </p:nvSpPr>
        <p:spPr>
          <a:xfrm rot="16200000">
            <a:off x="2204286" y="4835749"/>
            <a:ext cx="338475" cy="519582"/>
          </a:xfrm>
          <a:prstGeom prst="round2SameRect">
            <a:avLst>
              <a:gd name="adj1" fmla="val 50000"/>
              <a:gd name="adj2" fmla="val 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0" name="テキスト ボックス 19">
            <a:extLst>
              <a:ext uri="{FF2B5EF4-FFF2-40B4-BE49-F238E27FC236}">
                <a16:creationId xmlns:a16="http://schemas.microsoft.com/office/drawing/2014/main" id="{826C051E-EEC7-87BC-7548-64E2395EF141}"/>
              </a:ext>
            </a:extLst>
          </p:cNvPr>
          <p:cNvSpPr txBox="1"/>
          <p:nvPr/>
        </p:nvSpPr>
        <p:spPr>
          <a:xfrm>
            <a:off x="2183942" y="4921136"/>
            <a:ext cx="519582" cy="461665"/>
          </a:xfrm>
          <a:prstGeom prst="rect">
            <a:avLst/>
          </a:prstGeom>
          <a:noFill/>
        </p:spPr>
        <p:txBody>
          <a:bodyPr wrap="square" rtlCol="0">
            <a:spAutoFit/>
          </a:bodyPr>
          <a:lstStyle/>
          <a:p>
            <a:r>
              <a:rPr lang="ja-JP" altLang="en-US" sz="2400" b="1" dirty="0">
                <a:solidFill>
                  <a:schemeClr val="bg1"/>
                </a:solidFill>
              </a:rPr>
              <a:t>２</a:t>
            </a:r>
          </a:p>
        </p:txBody>
      </p:sp>
      <p:sp>
        <p:nvSpPr>
          <p:cNvPr id="26" name="タイトル 4">
            <a:extLst>
              <a:ext uri="{FF2B5EF4-FFF2-40B4-BE49-F238E27FC236}">
                <a16:creationId xmlns:a16="http://schemas.microsoft.com/office/drawing/2014/main" id="{6EBA57F8-AD21-3F40-125E-96D2F9A5F869}"/>
              </a:ext>
            </a:extLst>
          </p:cNvPr>
          <p:cNvSpPr txBox="1">
            <a:spLocks/>
          </p:cNvSpPr>
          <p:nvPr/>
        </p:nvSpPr>
        <p:spPr>
          <a:xfrm>
            <a:off x="2659135" y="4808278"/>
            <a:ext cx="4947274" cy="574523"/>
          </a:xfrm>
          <a:prstGeom prst="rect">
            <a:avLst/>
          </a:prstGeom>
        </p:spPr>
        <p:txBody>
          <a:bodyPr/>
          <a:lstStyle>
            <a:lvl1pPr algn="l" defTabSz="914400" rtl="0" eaLnBrk="1" latinLnBrk="0" hangingPunct="1">
              <a:lnSpc>
                <a:spcPct val="90000"/>
              </a:lnSpc>
              <a:spcBef>
                <a:spcPct val="0"/>
              </a:spcBef>
              <a:buNone/>
              <a:defRPr kumimoji="1" sz="2800" b="1" kern="1200">
                <a:solidFill>
                  <a:schemeClr val="tx1"/>
                </a:solidFill>
                <a:latin typeface="+mn-ea"/>
                <a:ea typeface="+mn-ea"/>
                <a:cs typeface="+mj-cs"/>
              </a:defRPr>
            </a:lvl1pPr>
          </a:lstStyle>
          <a:p>
            <a:pPr>
              <a:lnSpc>
                <a:spcPct val="150000"/>
              </a:lnSpc>
            </a:pPr>
            <a:r>
              <a:rPr lang="ja-JP" altLang="ja-JP" sz="2400" dirty="0">
                <a:solidFill>
                  <a:schemeClr val="bg1">
                    <a:lumMod val="65000"/>
                  </a:schemeClr>
                </a:solidFill>
                <a:ea typeface="游ゴシック" panose="020B0400000000000000" pitchFamily="50" charset="-128"/>
                <a:cs typeface="Times New Roman" panose="02020603050405020304" pitchFamily="18" charset="0"/>
              </a:rPr>
              <a:t>運営指導の主な指摘内容</a:t>
            </a:r>
            <a:endParaRPr lang="ja-JP" altLang="en-US" sz="4400" dirty="0">
              <a:solidFill>
                <a:schemeClr val="bg1">
                  <a:lumMod val="65000"/>
                </a:schemeClr>
              </a:solidFill>
            </a:endParaRPr>
          </a:p>
        </p:txBody>
      </p:sp>
      <p:sp>
        <p:nvSpPr>
          <p:cNvPr id="27" name="テキスト ボックス 26">
            <a:extLst>
              <a:ext uri="{FF2B5EF4-FFF2-40B4-BE49-F238E27FC236}">
                <a16:creationId xmlns:a16="http://schemas.microsoft.com/office/drawing/2014/main" id="{918B017A-1233-4B09-2E4C-C81B5AC15526}"/>
              </a:ext>
            </a:extLst>
          </p:cNvPr>
          <p:cNvSpPr txBox="1"/>
          <p:nvPr/>
        </p:nvSpPr>
        <p:spPr>
          <a:xfrm>
            <a:off x="2436740" y="1849117"/>
            <a:ext cx="7693097" cy="1175706"/>
          </a:xfrm>
          <a:prstGeom prst="rect">
            <a:avLst/>
          </a:prstGeom>
          <a:noFill/>
        </p:spPr>
        <p:txBody>
          <a:bodyPr wrap="square" rtlCol="0">
            <a:spAutoFit/>
          </a:bodyPr>
          <a:lstStyle/>
          <a:p>
            <a:pPr>
              <a:lnSpc>
                <a:spcPct val="200000"/>
              </a:lnSpc>
            </a:pPr>
            <a:r>
              <a:rPr lang="ja-JP" altLang="en-US" dirty="0">
                <a:ea typeface="游ゴシック" panose="020B0400000000000000" pitchFamily="50" charset="-128"/>
                <a:cs typeface="Times New Roman" panose="02020603050405020304" pitchFamily="18" charset="0"/>
              </a:rPr>
              <a:t>１．感染症の予防及びまん延の防止のための措置</a:t>
            </a:r>
          </a:p>
          <a:p>
            <a:pPr>
              <a:lnSpc>
                <a:spcPct val="200000"/>
              </a:lnSpc>
            </a:pPr>
            <a:endParaRPr lang="ja-JP" altLang="en-US" sz="2000" b="1" dirty="0"/>
          </a:p>
        </p:txBody>
      </p:sp>
      <p:sp>
        <p:nvSpPr>
          <p:cNvPr id="28" name="テキスト ボックス 27">
            <a:extLst>
              <a:ext uri="{FF2B5EF4-FFF2-40B4-BE49-F238E27FC236}">
                <a16:creationId xmlns:a16="http://schemas.microsoft.com/office/drawing/2014/main" id="{ACAF112F-2EB7-FDC6-1208-4B0A53BF1D12}"/>
              </a:ext>
            </a:extLst>
          </p:cNvPr>
          <p:cNvSpPr txBox="1"/>
          <p:nvPr/>
        </p:nvSpPr>
        <p:spPr>
          <a:xfrm>
            <a:off x="2436741" y="2296307"/>
            <a:ext cx="3406353" cy="571888"/>
          </a:xfrm>
          <a:prstGeom prst="rect">
            <a:avLst/>
          </a:prstGeom>
          <a:noFill/>
        </p:spPr>
        <p:txBody>
          <a:bodyPr wrap="square" rtlCol="0">
            <a:spAutoFit/>
          </a:bodyPr>
          <a:lstStyle/>
          <a:p>
            <a:pPr>
              <a:lnSpc>
                <a:spcPct val="200000"/>
              </a:lnSpc>
            </a:pPr>
            <a:r>
              <a:rPr lang="ja-JP" altLang="en-US" dirty="0">
                <a:ea typeface="游ゴシック" panose="020B0400000000000000" pitchFamily="50" charset="-128"/>
                <a:cs typeface="Times New Roman" panose="02020603050405020304" pitchFamily="18" charset="0"/>
              </a:rPr>
              <a:t>２．虐待の</a:t>
            </a:r>
            <a:r>
              <a:rPr lang="ja-JP" altLang="ja-JP" dirty="0">
                <a:ea typeface="游ゴシック" panose="020B0400000000000000" pitchFamily="50" charset="-128"/>
                <a:cs typeface="Times New Roman" panose="02020603050405020304" pitchFamily="18" charset="0"/>
              </a:rPr>
              <a:t>防止に係る対策</a:t>
            </a:r>
            <a:endParaRPr lang="ja-JP" altLang="en-US" dirty="0"/>
          </a:p>
        </p:txBody>
      </p:sp>
      <p:sp>
        <p:nvSpPr>
          <p:cNvPr id="29" name="テキスト ボックス 28">
            <a:extLst>
              <a:ext uri="{FF2B5EF4-FFF2-40B4-BE49-F238E27FC236}">
                <a16:creationId xmlns:a16="http://schemas.microsoft.com/office/drawing/2014/main" id="{D9EE6F61-0301-DDA5-73F4-26341AD8EF07}"/>
              </a:ext>
            </a:extLst>
          </p:cNvPr>
          <p:cNvSpPr txBox="1"/>
          <p:nvPr/>
        </p:nvSpPr>
        <p:spPr>
          <a:xfrm>
            <a:off x="2433290" y="2734614"/>
            <a:ext cx="3833685" cy="571888"/>
          </a:xfrm>
          <a:prstGeom prst="rect">
            <a:avLst/>
          </a:prstGeom>
          <a:noFill/>
        </p:spPr>
        <p:txBody>
          <a:bodyPr wrap="square" rtlCol="0">
            <a:spAutoFit/>
          </a:bodyPr>
          <a:lstStyle/>
          <a:p>
            <a:pPr>
              <a:lnSpc>
                <a:spcPct val="200000"/>
              </a:lnSpc>
            </a:pPr>
            <a:r>
              <a:rPr lang="ja-JP" altLang="en-US" dirty="0">
                <a:ea typeface="游ゴシック" panose="020B0400000000000000" pitchFamily="50" charset="-128"/>
                <a:cs typeface="Times New Roman" panose="02020603050405020304" pitchFamily="18" charset="0"/>
              </a:rPr>
              <a:t>３．業務継続計画（ＢＣＰ）</a:t>
            </a:r>
            <a:endParaRPr lang="ja-JP" altLang="en-US" dirty="0"/>
          </a:p>
        </p:txBody>
      </p:sp>
      <p:sp>
        <p:nvSpPr>
          <p:cNvPr id="30" name="テキスト ボックス 29">
            <a:extLst>
              <a:ext uri="{FF2B5EF4-FFF2-40B4-BE49-F238E27FC236}">
                <a16:creationId xmlns:a16="http://schemas.microsoft.com/office/drawing/2014/main" id="{4D09D3FC-F18E-A38F-3106-885CF91AB742}"/>
              </a:ext>
            </a:extLst>
          </p:cNvPr>
          <p:cNvSpPr txBox="1"/>
          <p:nvPr/>
        </p:nvSpPr>
        <p:spPr>
          <a:xfrm>
            <a:off x="2436741" y="3231329"/>
            <a:ext cx="4288606" cy="1122743"/>
          </a:xfrm>
          <a:prstGeom prst="rect">
            <a:avLst/>
          </a:prstGeom>
          <a:noFill/>
        </p:spPr>
        <p:txBody>
          <a:bodyPr wrap="square" rtlCol="0">
            <a:spAutoFit/>
          </a:bodyPr>
          <a:lstStyle/>
          <a:p>
            <a:pPr>
              <a:lnSpc>
                <a:spcPct val="200000"/>
              </a:lnSpc>
            </a:pPr>
            <a:r>
              <a:rPr lang="ja-JP" altLang="en-US" dirty="0">
                <a:ea typeface="游ゴシック" panose="020B0400000000000000" pitchFamily="50" charset="-128"/>
                <a:cs typeface="Times New Roman" panose="02020603050405020304" pitchFamily="18" charset="0"/>
              </a:rPr>
              <a:t>４．ハラスメント防止のための方針等</a:t>
            </a:r>
            <a:r>
              <a:rPr lang="en-US" altLang="ja-JP" dirty="0">
                <a:ea typeface="游ゴシック" panose="020B0400000000000000" pitchFamily="50" charset="-128"/>
                <a:cs typeface="Times New Roman" panose="02020603050405020304" pitchFamily="18" charset="0"/>
              </a:rPr>
              <a:t>	</a:t>
            </a:r>
            <a:endParaRPr lang="ja-JP" altLang="en-US" dirty="0"/>
          </a:p>
        </p:txBody>
      </p:sp>
      <p:sp>
        <p:nvSpPr>
          <p:cNvPr id="31" name="テキスト ボックス 30">
            <a:extLst>
              <a:ext uri="{FF2B5EF4-FFF2-40B4-BE49-F238E27FC236}">
                <a16:creationId xmlns:a16="http://schemas.microsoft.com/office/drawing/2014/main" id="{9EDB7C01-0AA3-CCED-CA20-6ADFBD7AC640}"/>
              </a:ext>
            </a:extLst>
          </p:cNvPr>
          <p:cNvSpPr txBox="1"/>
          <p:nvPr/>
        </p:nvSpPr>
        <p:spPr>
          <a:xfrm>
            <a:off x="2436739" y="3698840"/>
            <a:ext cx="6735836" cy="624595"/>
          </a:xfrm>
          <a:prstGeom prst="rect">
            <a:avLst/>
          </a:prstGeom>
          <a:noFill/>
        </p:spPr>
        <p:txBody>
          <a:bodyPr wrap="square" rtlCol="0">
            <a:spAutoFit/>
          </a:bodyPr>
          <a:lstStyle/>
          <a:p>
            <a:pPr>
              <a:lnSpc>
                <a:spcPct val="200000"/>
              </a:lnSpc>
            </a:pPr>
            <a:r>
              <a:rPr lang="ja-JP" altLang="en-US" sz="2000" b="1" dirty="0">
                <a:ea typeface="游ゴシック" panose="020B0400000000000000" pitchFamily="50" charset="-128"/>
                <a:cs typeface="Times New Roman" panose="02020603050405020304" pitchFamily="18" charset="0"/>
              </a:rPr>
              <a:t>５．</a:t>
            </a:r>
            <a:r>
              <a:rPr lang="ja-JP" altLang="ja-JP" sz="2000" b="1" dirty="0">
                <a:ea typeface="游ゴシック" panose="020B0400000000000000" pitchFamily="50" charset="-128"/>
                <a:cs typeface="Times New Roman" panose="02020603050405020304" pitchFamily="18" charset="0"/>
              </a:rPr>
              <a:t>退院</a:t>
            </a:r>
            <a:r>
              <a:rPr lang="ja-JP" altLang="en-US" sz="2000" b="1" dirty="0">
                <a:ea typeface="游ゴシック" panose="020B0400000000000000" pitchFamily="50" charset="-128"/>
                <a:cs typeface="Times New Roman" panose="02020603050405020304" pitchFamily="18" charset="0"/>
              </a:rPr>
              <a:t>・</a:t>
            </a:r>
            <a:r>
              <a:rPr lang="ja-JP" altLang="ja-JP" sz="2000" b="1" dirty="0">
                <a:ea typeface="游ゴシック" panose="020B0400000000000000" pitchFamily="50" charset="-128"/>
                <a:cs typeface="Times New Roman" panose="02020603050405020304" pitchFamily="18" charset="0"/>
              </a:rPr>
              <a:t>退所加算におけるカンファレンスの定義</a:t>
            </a:r>
            <a:endParaRPr lang="ja-JP" altLang="en-US" b="1" dirty="0"/>
          </a:p>
        </p:txBody>
      </p:sp>
      <p:sp>
        <p:nvSpPr>
          <p:cNvPr id="32" name="四角形: 角を丸くする 31">
            <a:extLst>
              <a:ext uri="{FF2B5EF4-FFF2-40B4-BE49-F238E27FC236}">
                <a16:creationId xmlns:a16="http://schemas.microsoft.com/office/drawing/2014/main" id="{E251E82F-5E92-F8A3-FEE8-47493E5E9538}"/>
              </a:ext>
            </a:extLst>
          </p:cNvPr>
          <p:cNvSpPr/>
          <p:nvPr/>
        </p:nvSpPr>
        <p:spPr>
          <a:xfrm>
            <a:off x="2436739" y="2304832"/>
            <a:ext cx="4068000" cy="146250"/>
          </a:xfrm>
          <a:prstGeom prst="roundRect">
            <a:avLst/>
          </a:prstGeom>
          <a:solidFill>
            <a:srgbClr val="F7834F">
              <a:alpha val="36000"/>
            </a:srgbClr>
          </a:solidFill>
          <a:ln>
            <a:solidFill>
              <a:srgbClr val="F7834F"/>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ja-JP" altLang="en-US"/>
          </a:p>
        </p:txBody>
      </p:sp>
      <p:sp>
        <p:nvSpPr>
          <p:cNvPr id="33" name="四角形: 角を丸くする 32">
            <a:extLst>
              <a:ext uri="{FF2B5EF4-FFF2-40B4-BE49-F238E27FC236}">
                <a16:creationId xmlns:a16="http://schemas.microsoft.com/office/drawing/2014/main" id="{C42B6D4F-89FB-F8AF-47F8-BE09F01CBB74}"/>
              </a:ext>
            </a:extLst>
          </p:cNvPr>
          <p:cNvSpPr/>
          <p:nvPr/>
        </p:nvSpPr>
        <p:spPr>
          <a:xfrm>
            <a:off x="2436740" y="2707090"/>
            <a:ext cx="3081313" cy="146250"/>
          </a:xfrm>
          <a:prstGeom prst="roundRect">
            <a:avLst/>
          </a:prstGeom>
          <a:solidFill>
            <a:srgbClr val="F7834F">
              <a:alpha val="36000"/>
            </a:srgbClr>
          </a:solidFill>
          <a:ln>
            <a:solidFill>
              <a:srgbClr val="F7834F"/>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ja-JP" altLang="en-US"/>
          </a:p>
        </p:txBody>
      </p:sp>
      <p:sp>
        <p:nvSpPr>
          <p:cNvPr id="34" name="四角形: 角を丸くする 33">
            <a:extLst>
              <a:ext uri="{FF2B5EF4-FFF2-40B4-BE49-F238E27FC236}">
                <a16:creationId xmlns:a16="http://schemas.microsoft.com/office/drawing/2014/main" id="{D9E3EDDF-694F-A832-BD10-D2E49EA9F802}"/>
              </a:ext>
            </a:extLst>
          </p:cNvPr>
          <p:cNvSpPr/>
          <p:nvPr/>
        </p:nvSpPr>
        <p:spPr>
          <a:xfrm>
            <a:off x="2436740" y="3136878"/>
            <a:ext cx="3081313" cy="146250"/>
          </a:xfrm>
          <a:prstGeom prst="roundRect">
            <a:avLst/>
          </a:prstGeom>
          <a:solidFill>
            <a:srgbClr val="F7834F">
              <a:alpha val="36000"/>
            </a:srgbClr>
          </a:solidFill>
          <a:ln>
            <a:solidFill>
              <a:srgbClr val="F7834F"/>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ja-JP" altLang="en-US"/>
          </a:p>
        </p:txBody>
      </p:sp>
      <p:sp>
        <p:nvSpPr>
          <p:cNvPr id="35" name="四角形: 角を丸くする 34">
            <a:extLst>
              <a:ext uri="{FF2B5EF4-FFF2-40B4-BE49-F238E27FC236}">
                <a16:creationId xmlns:a16="http://schemas.microsoft.com/office/drawing/2014/main" id="{1E643125-B502-E209-6AF0-D77E957A047D}"/>
              </a:ext>
            </a:extLst>
          </p:cNvPr>
          <p:cNvSpPr/>
          <p:nvPr/>
        </p:nvSpPr>
        <p:spPr>
          <a:xfrm>
            <a:off x="2436740" y="3622782"/>
            <a:ext cx="3081313" cy="146250"/>
          </a:xfrm>
          <a:prstGeom prst="roundRect">
            <a:avLst/>
          </a:prstGeom>
          <a:solidFill>
            <a:srgbClr val="F7834F">
              <a:alpha val="36000"/>
            </a:srgbClr>
          </a:solidFill>
          <a:ln>
            <a:solidFill>
              <a:srgbClr val="F7834F"/>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ja-JP" altLang="en-US"/>
          </a:p>
        </p:txBody>
      </p:sp>
      <p:sp>
        <p:nvSpPr>
          <p:cNvPr id="36" name="四角形: 角を丸くする 35">
            <a:extLst>
              <a:ext uri="{FF2B5EF4-FFF2-40B4-BE49-F238E27FC236}">
                <a16:creationId xmlns:a16="http://schemas.microsoft.com/office/drawing/2014/main" id="{5CCA054D-8296-214D-845E-0EA94E2B9554}"/>
              </a:ext>
            </a:extLst>
          </p:cNvPr>
          <p:cNvSpPr/>
          <p:nvPr/>
        </p:nvSpPr>
        <p:spPr>
          <a:xfrm>
            <a:off x="2436741" y="4085312"/>
            <a:ext cx="4578820" cy="146250"/>
          </a:xfrm>
          <a:prstGeom prst="roundRect">
            <a:avLst/>
          </a:prstGeom>
          <a:solidFill>
            <a:srgbClr val="F7834F">
              <a:alpha val="36000"/>
            </a:srgbClr>
          </a:solidFill>
          <a:ln>
            <a:solidFill>
              <a:srgbClr val="F7834F"/>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ja-JP" altLang="en-US"/>
          </a:p>
        </p:txBody>
      </p:sp>
      <p:pic>
        <p:nvPicPr>
          <p:cNvPr id="4" name="録音したサウンド">
            <a:hlinkClick r:id="" action="ppaction://media"/>
            <a:extLst>
              <a:ext uri="{FF2B5EF4-FFF2-40B4-BE49-F238E27FC236}">
                <a16:creationId xmlns:a16="http://schemas.microsoft.com/office/drawing/2014/main" id="{7E2312B8-5D72-A24C-59ED-4F1BE550A3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48200" y="3124200"/>
            <a:ext cx="609600" cy="609600"/>
          </a:xfrm>
          <a:prstGeom prst="rect">
            <a:avLst/>
          </a:prstGeom>
        </p:spPr>
      </p:pic>
    </p:spTree>
    <p:extLst>
      <p:ext uri="{BB962C8B-B14F-4D97-AF65-F5344CB8AC3E}">
        <p14:creationId xmlns:p14="http://schemas.microsoft.com/office/powerpoint/2010/main" val="62335606"/>
      </p:ext>
    </p:extLst>
  </p:cSld>
  <p:clrMapOvr>
    <a:masterClrMapping/>
  </p:clrMapOvr>
  <mc:AlternateContent xmlns:mc="http://schemas.openxmlformats.org/markup-compatibility/2006" xmlns:p14="http://schemas.microsoft.com/office/powerpoint/2010/main">
    <mc:Choice Requires="p14">
      <p:transition spd="slow" p14:dur="2000" advTm="10319"/>
    </mc:Choice>
    <mc:Fallback xmlns="">
      <p:transition spd="slow" advTm="10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6C7509AF-251E-E008-BBC5-0D7742691AEA}"/>
              </a:ext>
            </a:extLst>
          </p:cNvPr>
          <p:cNvSpPr>
            <a:spLocks noGrp="1"/>
          </p:cNvSpPr>
          <p:nvPr>
            <p:ph type="ctrTitle"/>
          </p:nvPr>
        </p:nvSpPr>
        <p:spPr>
          <a:xfrm>
            <a:off x="0" y="136523"/>
            <a:ext cx="6100763" cy="477837"/>
          </a:xfrm>
          <a:prstGeom prst="rect">
            <a:avLst/>
          </a:prstGeom>
        </p:spPr>
        <p:txBody>
          <a:bodyPr>
            <a:noAutofit/>
          </a:bodyPr>
          <a:lstStyle/>
          <a:p>
            <a:r>
              <a:rPr lang="ja-JP" altLang="en-US" sz="2000" dirty="0"/>
              <a:t>５．退院・退所加算におけるカンファレンスの定義</a:t>
            </a:r>
          </a:p>
        </p:txBody>
      </p:sp>
      <p:sp>
        <p:nvSpPr>
          <p:cNvPr id="2" name="字幕 8">
            <a:extLst>
              <a:ext uri="{FF2B5EF4-FFF2-40B4-BE49-F238E27FC236}">
                <a16:creationId xmlns:a16="http://schemas.microsoft.com/office/drawing/2014/main" id="{A4D02D0F-941C-2B2B-29D2-E3E03652CFE5}"/>
              </a:ext>
            </a:extLst>
          </p:cNvPr>
          <p:cNvSpPr>
            <a:spLocks noGrp="1"/>
          </p:cNvSpPr>
          <p:nvPr>
            <p:ph type="subTitle" idx="1"/>
          </p:nvPr>
        </p:nvSpPr>
        <p:spPr>
          <a:xfrm>
            <a:off x="4953000" y="725835"/>
            <a:ext cx="4785517" cy="427889"/>
          </a:xfrm>
        </p:spPr>
        <p:txBody>
          <a:bodyPr>
            <a:normAutofit/>
          </a:bodyPr>
          <a:lstStyle/>
          <a:p>
            <a:r>
              <a:rPr lang="ja-JP" altLang="en-US" sz="2000" b="1" dirty="0">
                <a:latin typeface="游ゴシック" panose="020B0400000000000000" pitchFamily="50" charset="-128"/>
                <a:ea typeface="游ゴシック" panose="020B0400000000000000" pitchFamily="50" charset="-128"/>
              </a:rPr>
              <a:t>　　退院・退所加算（病院・診療所）</a:t>
            </a:r>
            <a:endParaRPr lang="en-US" altLang="ja-JP" sz="2000" b="1" dirty="0">
              <a:latin typeface="游ゴシック" panose="020B0400000000000000" pitchFamily="50" charset="-128"/>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491E2B8D-9914-0715-A176-C59528B86D3D}"/>
              </a:ext>
            </a:extLst>
          </p:cNvPr>
          <p:cNvSpPr txBox="1"/>
          <p:nvPr/>
        </p:nvSpPr>
        <p:spPr>
          <a:xfrm>
            <a:off x="434819" y="1491009"/>
            <a:ext cx="8927009" cy="1698479"/>
          </a:xfrm>
          <a:prstGeom prst="roundRect">
            <a:avLst/>
          </a:prstGeom>
          <a:solidFill>
            <a:schemeClr val="accent2">
              <a:lumMod val="40000"/>
              <a:lumOff val="60000"/>
              <a:alpha val="79000"/>
            </a:schemeClr>
          </a:solidFill>
        </p:spPr>
        <p:txBody>
          <a:bodyPr wrap="square" rtlCol="0">
            <a:spAutoFit/>
          </a:bodyPr>
          <a:lstStyle/>
          <a:p>
            <a:pPr>
              <a:lnSpc>
                <a:spcPct val="150000"/>
              </a:lnSpc>
            </a:pPr>
            <a:r>
              <a:rPr lang="ja-JP" altLang="en-US" sz="1600" dirty="0">
                <a:latin typeface="游ゴシック" panose="020B0400000000000000" pitchFamily="50" charset="-128"/>
                <a:ea typeface="游ゴシック" panose="020B0400000000000000" pitchFamily="50" charset="-128"/>
              </a:rPr>
              <a:t>病院等に入院をしていた者が退院し、居宅でサービスを利用する場合、その利用者の退院に当たって、入院していた病院等の職員と面談を行い、当該利用者に関する必要な情報の提供を一定回数以上受けたうえで、居宅サービス計画を作成しサービス利用に関する調整を行った場合に算定</a:t>
            </a:r>
          </a:p>
        </p:txBody>
      </p:sp>
      <p:graphicFrame>
        <p:nvGraphicFramePr>
          <p:cNvPr id="6" name="表 6">
            <a:extLst>
              <a:ext uri="{FF2B5EF4-FFF2-40B4-BE49-F238E27FC236}">
                <a16:creationId xmlns:a16="http://schemas.microsoft.com/office/drawing/2014/main" id="{CF79E27F-CB0F-E427-433E-3E3F7555FE1A}"/>
              </a:ext>
            </a:extLst>
          </p:cNvPr>
          <p:cNvGraphicFramePr>
            <a:graphicFrameLocks noGrp="1"/>
          </p:cNvGraphicFramePr>
          <p:nvPr>
            <p:extLst>
              <p:ext uri="{D42A27DB-BD31-4B8C-83A1-F6EECF244321}">
                <p14:modId xmlns:p14="http://schemas.microsoft.com/office/powerpoint/2010/main" val="2586989834"/>
              </p:ext>
            </p:extLst>
          </p:nvPr>
        </p:nvGraphicFramePr>
        <p:xfrm>
          <a:off x="398323" y="3429000"/>
          <a:ext cx="8863555" cy="2638352"/>
        </p:xfrm>
        <a:graphic>
          <a:graphicData uri="http://schemas.openxmlformats.org/drawingml/2006/table">
            <a:tbl>
              <a:tblPr firstRow="1" bandRow="1">
                <a:tableStyleId>{F5AB1C69-6EDB-4FF4-983F-18BD219EF322}</a:tableStyleId>
              </a:tblPr>
              <a:tblGrid>
                <a:gridCol w="2506320">
                  <a:extLst>
                    <a:ext uri="{9D8B030D-6E8A-4147-A177-3AD203B41FA5}">
                      <a16:colId xmlns:a16="http://schemas.microsoft.com/office/drawing/2014/main" val="2619662609"/>
                    </a:ext>
                  </a:extLst>
                </a:gridCol>
                <a:gridCol w="1013104">
                  <a:extLst>
                    <a:ext uri="{9D8B030D-6E8A-4147-A177-3AD203B41FA5}">
                      <a16:colId xmlns:a16="http://schemas.microsoft.com/office/drawing/2014/main" val="2546587862"/>
                    </a:ext>
                  </a:extLst>
                </a:gridCol>
                <a:gridCol w="1083459">
                  <a:extLst>
                    <a:ext uri="{9D8B030D-6E8A-4147-A177-3AD203B41FA5}">
                      <a16:colId xmlns:a16="http://schemas.microsoft.com/office/drawing/2014/main" val="3064323119"/>
                    </a:ext>
                  </a:extLst>
                </a:gridCol>
                <a:gridCol w="1156707">
                  <a:extLst>
                    <a:ext uri="{9D8B030D-6E8A-4147-A177-3AD203B41FA5}">
                      <a16:colId xmlns:a16="http://schemas.microsoft.com/office/drawing/2014/main" val="1509720096"/>
                    </a:ext>
                  </a:extLst>
                </a:gridCol>
                <a:gridCol w="1122778">
                  <a:extLst>
                    <a:ext uri="{9D8B030D-6E8A-4147-A177-3AD203B41FA5}">
                      <a16:colId xmlns:a16="http://schemas.microsoft.com/office/drawing/2014/main" val="1407346191"/>
                    </a:ext>
                  </a:extLst>
                </a:gridCol>
                <a:gridCol w="1981187">
                  <a:extLst>
                    <a:ext uri="{9D8B030D-6E8A-4147-A177-3AD203B41FA5}">
                      <a16:colId xmlns:a16="http://schemas.microsoft.com/office/drawing/2014/main" val="1877403998"/>
                    </a:ext>
                  </a:extLst>
                </a:gridCol>
              </a:tblGrid>
              <a:tr h="491400">
                <a:tc rowSpan="2">
                  <a:txBody>
                    <a:bodyPr/>
                    <a:lstStyle/>
                    <a:p>
                      <a:pPr algn="ctr"/>
                      <a:r>
                        <a:rPr kumimoji="1" lang="ja-JP" altLang="en-US" sz="1800" dirty="0"/>
                        <a:t>算定要件まとめ</a:t>
                      </a:r>
                      <a:endParaRPr kumimoji="1" lang="ja-JP" altLang="en-US" sz="2000" dirty="0"/>
                    </a:p>
                  </a:txBody>
                  <a:tcPr marL="74295" marR="74295" marT="37148" marB="37148"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ap="flat" cmpd="sng" algn="ctr">
                      <a:noFill/>
                      <a:prstDash val="solid"/>
                      <a:round/>
                      <a:headEnd type="none" w="med" len="med"/>
                      <a:tailEnd type="none" w="med" len="med"/>
                    </a:lnTlToBr>
                    <a:lnBlToTr w="12700" cmpd="sng">
                      <a:noFill/>
                      <a:prstDash val="solid"/>
                    </a:lnBlToTr>
                  </a:tcPr>
                </a:tc>
                <a:tc gridSpan="2">
                  <a:txBody>
                    <a:bodyPr/>
                    <a:lstStyle/>
                    <a:p>
                      <a:pPr algn="ctr"/>
                      <a:r>
                        <a:rPr kumimoji="1" lang="ja-JP" altLang="en-US" sz="1200" dirty="0"/>
                        <a:t>退院・退所加算（</a:t>
                      </a:r>
                      <a:r>
                        <a:rPr kumimoji="1" lang="en-US" altLang="ja-JP" sz="1200" dirty="0"/>
                        <a:t>Ⅰ</a:t>
                      </a:r>
                      <a:r>
                        <a:rPr kumimoji="1" lang="ja-JP" altLang="en-US" sz="1200" dirty="0"/>
                        <a:t>）</a:t>
                      </a:r>
                    </a:p>
                  </a:txBody>
                  <a:tcPr marL="74295" marR="74295" marT="37148" marB="3714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kumimoji="1" lang="ja-JP" altLang="en-US" dirty="0"/>
                    </a:p>
                  </a:txBody>
                  <a:tcPr/>
                </a:tc>
                <a:tc gridSpan="2">
                  <a:txBody>
                    <a:bodyPr/>
                    <a:lstStyle/>
                    <a:p>
                      <a:pPr algn="ctr"/>
                      <a:r>
                        <a:rPr kumimoji="1" lang="ja-JP" altLang="en-US" sz="1200" dirty="0"/>
                        <a:t>退院・退所加算（</a:t>
                      </a:r>
                      <a:r>
                        <a:rPr kumimoji="1" lang="en-US" altLang="ja-JP" sz="1200" dirty="0"/>
                        <a:t>Ⅱ</a:t>
                      </a:r>
                      <a:r>
                        <a:rPr kumimoji="1" lang="ja-JP" altLang="en-US" sz="1200" dirty="0"/>
                        <a:t>）</a:t>
                      </a:r>
                    </a:p>
                  </a:txBody>
                  <a:tcPr marL="74295" marR="74295" marT="37148" marB="3714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kumimoji="1" lang="ja-JP" altLang="en-US" dirty="0"/>
                    </a:p>
                  </a:txBody>
                  <a:tcPr/>
                </a:tc>
                <a:tc>
                  <a:txBody>
                    <a:bodyPr/>
                    <a:lstStyle/>
                    <a:p>
                      <a:pPr algn="ctr"/>
                      <a:r>
                        <a:rPr kumimoji="1" lang="ja-JP" altLang="en-US" sz="1200" dirty="0"/>
                        <a:t>退院・退所加算（</a:t>
                      </a:r>
                      <a:r>
                        <a:rPr kumimoji="1" lang="en-US" altLang="ja-JP" sz="1200" dirty="0"/>
                        <a:t>Ⅲ</a:t>
                      </a:r>
                      <a:r>
                        <a:rPr kumimoji="1" lang="ja-JP" altLang="en-US" sz="1200" dirty="0"/>
                        <a:t>）</a:t>
                      </a:r>
                    </a:p>
                  </a:txBody>
                  <a:tcPr marL="74295" marR="74295" marT="37148" marB="3714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98836726"/>
                  </a:ext>
                </a:extLst>
              </a:tr>
              <a:tr h="252000">
                <a:tc vMerge="1">
                  <a:txBody>
                    <a:bodyPr/>
                    <a:lstStyle/>
                    <a:p>
                      <a:pPr algn="ctr"/>
                      <a:endParaRPr kumimoji="1" lang="ja-JP" altLang="en-US" dirty="0"/>
                    </a:p>
                  </a:txBody>
                  <a:tcPr anchor="ctr"/>
                </a:tc>
                <a:tc>
                  <a:txBody>
                    <a:bodyPr/>
                    <a:lstStyle/>
                    <a:p>
                      <a:pPr algn="ctr"/>
                      <a:r>
                        <a:rPr kumimoji="1" lang="ja-JP" altLang="en-US" sz="1200" dirty="0"/>
                        <a:t>イ</a:t>
                      </a:r>
                    </a:p>
                  </a:txBody>
                  <a:tcPr marL="74295" marR="74295" marT="37148" marB="3714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1200" dirty="0"/>
                        <a:t>ロ</a:t>
                      </a:r>
                    </a:p>
                  </a:txBody>
                  <a:tcPr marL="74295" marR="74295" marT="37148" marB="3714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1200" dirty="0"/>
                        <a:t>イ</a:t>
                      </a:r>
                    </a:p>
                  </a:txBody>
                  <a:tcPr marL="74295" marR="74295" marT="37148" marB="3714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1200" dirty="0"/>
                        <a:t>ロ</a:t>
                      </a:r>
                    </a:p>
                  </a:txBody>
                  <a:tcPr marL="74295" marR="74295" marT="37148" marB="3714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en-US" altLang="ja-JP" sz="1200" dirty="0"/>
                        <a:t>―</a:t>
                      </a:r>
                      <a:endParaRPr kumimoji="1" lang="ja-JP" altLang="en-US" sz="1200" dirty="0"/>
                    </a:p>
                  </a:txBody>
                  <a:tcPr marL="74295" marR="74295" marT="37148" marB="3714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62996819"/>
                  </a:ext>
                </a:extLst>
              </a:tr>
              <a:tr h="491400">
                <a:tc>
                  <a:txBody>
                    <a:bodyPr/>
                    <a:lstStyle/>
                    <a:p>
                      <a:pPr algn="ctr"/>
                      <a:r>
                        <a:rPr kumimoji="1" lang="ja-JP" altLang="en-US" sz="1200" dirty="0"/>
                        <a:t>単位数</a:t>
                      </a:r>
                    </a:p>
                  </a:txBody>
                  <a:tcPr marL="74295" marR="74295" marT="37148" marB="37148"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tc>
                  <a:txBody>
                    <a:bodyPr/>
                    <a:lstStyle/>
                    <a:p>
                      <a:pPr algn="ctr"/>
                      <a:r>
                        <a:rPr kumimoji="1" lang="ja-JP" altLang="en-US" sz="1200" dirty="0"/>
                        <a:t>４５０</a:t>
                      </a:r>
                    </a:p>
                  </a:txBody>
                  <a:tcPr marL="74295" marR="74295" marT="37148" marB="3714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1200" dirty="0"/>
                        <a:t>６００</a:t>
                      </a:r>
                    </a:p>
                  </a:txBody>
                  <a:tcPr marL="74295" marR="74295" marT="37148" marB="3714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1200" dirty="0"/>
                        <a:t>６００</a:t>
                      </a:r>
                    </a:p>
                  </a:txBody>
                  <a:tcPr marL="74295" marR="74295" marT="37148" marB="3714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1200" dirty="0"/>
                        <a:t>７５０</a:t>
                      </a:r>
                    </a:p>
                  </a:txBody>
                  <a:tcPr marL="74295" marR="74295" marT="37148" marB="3714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1200" dirty="0"/>
                        <a:t>９００</a:t>
                      </a:r>
                    </a:p>
                  </a:txBody>
                  <a:tcPr marL="74295" marR="74295" marT="37148" marB="3714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53103677"/>
                  </a:ext>
                </a:extLst>
              </a:tr>
              <a:tr h="684000">
                <a:tc>
                  <a:txBody>
                    <a:bodyPr/>
                    <a:lstStyle/>
                    <a:p>
                      <a:pPr algn="l"/>
                      <a:r>
                        <a:rPr kumimoji="1" lang="ja-JP" altLang="en-US" sz="1600" b="1" dirty="0"/>
                        <a:t>情報収集の回数</a:t>
                      </a:r>
                      <a:endParaRPr kumimoji="1" lang="en-US" altLang="ja-JP" sz="1600" b="1" dirty="0"/>
                    </a:p>
                  </a:txBody>
                  <a:tcPr marL="74295" marR="74295" marT="37148" marB="37148"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kumimoji="1" lang="ja-JP" altLang="en-US" sz="1600" b="1" dirty="0"/>
                        <a:t>１回</a:t>
                      </a:r>
                    </a:p>
                  </a:txBody>
                  <a:tcPr marL="74295" marR="74295" marT="37148" marB="3714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n-lt"/>
                          <a:ea typeface="+mn-ea"/>
                          <a:cs typeface="+mn-cs"/>
                        </a:rPr>
                        <a:t>×</a:t>
                      </a:r>
                      <a:endParaRPr kumimoji="1" lang="ja-JP" altLang="en-US" sz="1200" b="0" i="0" u="none" strike="noStrike" kern="1200" cap="none" spc="0" normalizeH="0" baseline="0" noProof="0" dirty="0">
                        <a:ln>
                          <a:noFill/>
                        </a:ln>
                        <a:solidFill>
                          <a:prstClr val="black"/>
                        </a:solidFill>
                        <a:effectLst/>
                        <a:uLnTx/>
                        <a:uFillTx/>
                        <a:latin typeface="+mn-lt"/>
                        <a:ea typeface="+mn-ea"/>
                        <a:cs typeface="+mn-cs"/>
                      </a:endParaRPr>
                    </a:p>
                  </a:txBody>
                  <a:tcPr marL="74295" marR="74295" marT="37148" marB="3714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1600" b="1" dirty="0"/>
                        <a:t>２回以上</a:t>
                      </a:r>
                    </a:p>
                  </a:txBody>
                  <a:tcPr marL="74295" marR="74295" marT="37148" marB="3714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1600" b="1" dirty="0"/>
                        <a:t>２回</a:t>
                      </a:r>
                    </a:p>
                  </a:txBody>
                  <a:tcPr marL="74295" marR="74295" marT="37148" marB="3714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1600" b="1" dirty="0"/>
                        <a:t>３回以上</a:t>
                      </a:r>
                    </a:p>
                  </a:txBody>
                  <a:tcPr marL="74295" marR="74295" marT="37148" marB="3714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53629801"/>
                  </a:ext>
                </a:extLst>
              </a:tr>
              <a:tr h="684000">
                <a:tc>
                  <a:txBody>
                    <a:bodyPr/>
                    <a:lstStyle/>
                    <a:p>
                      <a:pPr marL="0" algn="l" defTabSz="914400" rtl="0" eaLnBrk="1" latinLnBrk="0" hangingPunct="1"/>
                      <a:r>
                        <a:rPr kumimoji="1" lang="ja-JP" altLang="en-US" sz="1600" b="1" kern="1200" dirty="0">
                          <a:solidFill>
                            <a:schemeClr val="dk1"/>
                          </a:solidFill>
                          <a:latin typeface="+mn-lt"/>
                          <a:ea typeface="+mn-ea"/>
                          <a:cs typeface="+mn-cs"/>
                        </a:rPr>
                        <a:t>カンファレンスの回数</a:t>
                      </a:r>
                    </a:p>
                  </a:txBody>
                  <a:tcPr marL="74295" marR="74295" marT="37148" marB="37148"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en-US" altLang="ja-JP" sz="1200" dirty="0"/>
                        <a:t>×</a:t>
                      </a:r>
                      <a:endParaRPr kumimoji="1" lang="ja-JP" altLang="en-US" sz="1200" dirty="0"/>
                    </a:p>
                  </a:txBody>
                  <a:tcPr marL="74295" marR="74295" marT="37148" marB="3714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1600" b="1" dirty="0"/>
                        <a:t>１回</a:t>
                      </a:r>
                    </a:p>
                  </a:txBody>
                  <a:tcPr marL="74295" marR="74295" marT="37148" marB="3714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en-US" altLang="ja-JP" sz="1200" dirty="0"/>
                        <a:t>×</a:t>
                      </a:r>
                      <a:endParaRPr kumimoji="1" lang="ja-JP" altLang="en-US" sz="1200" dirty="0"/>
                    </a:p>
                  </a:txBody>
                  <a:tcPr marL="74295" marR="74295" marT="37148" marB="3714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1400" b="1" dirty="0"/>
                        <a:t>情報収集のうち１回以上</a:t>
                      </a:r>
                      <a:endParaRPr kumimoji="1" lang="ja-JP" altLang="en-US" sz="1600" b="1" dirty="0"/>
                    </a:p>
                  </a:txBody>
                  <a:tcPr marL="74295" marR="74295" marT="37148" marB="3714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1400" b="1" dirty="0"/>
                        <a:t>情報収集のうち</a:t>
                      </a:r>
                      <a:endParaRPr kumimoji="1" lang="en-US" altLang="ja-JP" sz="1400" b="1" dirty="0"/>
                    </a:p>
                    <a:p>
                      <a:pPr algn="ctr"/>
                      <a:r>
                        <a:rPr kumimoji="1" lang="ja-JP" altLang="en-US" sz="1400" b="1" dirty="0"/>
                        <a:t>１回以上</a:t>
                      </a:r>
                    </a:p>
                  </a:txBody>
                  <a:tcPr marL="74295" marR="74295" marT="37148" marB="3714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55668224"/>
                  </a:ext>
                </a:extLst>
              </a:tr>
            </a:tbl>
          </a:graphicData>
        </a:graphic>
      </p:graphicFrame>
      <p:sp>
        <p:nvSpPr>
          <p:cNvPr id="3" name="テキスト ボックス 2">
            <a:extLst>
              <a:ext uri="{FF2B5EF4-FFF2-40B4-BE49-F238E27FC236}">
                <a16:creationId xmlns:a16="http://schemas.microsoft.com/office/drawing/2014/main" id="{9BF7EFC4-67EE-E80F-35C1-36E36D81E4B3}"/>
              </a:ext>
            </a:extLst>
          </p:cNvPr>
          <p:cNvSpPr txBox="1"/>
          <p:nvPr/>
        </p:nvSpPr>
        <p:spPr>
          <a:xfrm>
            <a:off x="202989" y="6081365"/>
            <a:ext cx="9058890" cy="646331"/>
          </a:xfrm>
          <a:prstGeom prst="rect">
            <a:avLst/>
          </a:prstGeom>
          <a:noFill/>
        </p:spPr>
        <p:txBody>
          <a:bodyPr wrap="none" rtlCol="0">
            <a:spAutoFit/>
          </a:bodyPr>
          <a:lstStyle/>
          <a:p>
            <a:endParaRPr lang="en-US" altLang="ja-JP" dirty="0">
              <a:latin typeface="游ゴシック" panose="020B0400000000000000" pitchFamily="50" charset="-128"/>
              <a:ea typeface="游ゴシック" panose="020B0400000000000000" pitchFamily="50" charset="-128"/>
            </a:endParaRPr>
          </a:p>
          <a:p>
            <a:r>
              <a:rPr lang="en-US" altLang="ja-JP" dirty="0">
                <a:solidFill>
                  <a:srgbClr val="FF0000"/>
                </a:solidFill>
                <a:latin typeface="游ゴシック" panose="020B0400000000000000" pitchFamily="50" charset="-128"/>
                <a:ea typeface="游ゴシック" panose="020B0400000000000000" pitchFamily="50" charset="-128"/>
              </a:rPr>
              <a:t>※</a:t>
            </a:r>
            <a:r>
              <a:rPr lang="ja-JP" altLang="en-US" dirty="0">
                <a:solidFill>
                  <a:srgbClr val="FF0000"/>
                </a:solidFill>
                <a:latin typeface="游ゴシック" panose="020B0400000000000000" pitchFamily="50" charset="-128"/>
                <a:ea typeface="游ゴシック" panose="020B0400000000000000" pitchFamily="50" charset="-128"/>
              </a:rPr>
              <a:t>カンファレンスとは？：</a:t>
            </a:r>
            <a:r>
              <a:rPr lang="ja-JP" altLang="en-US" sz="1400" dirty="0">
                <a:solidFill>
                  <a:srgbClr val="FF0000"/>
                </a:solidFill>
                <a:latin typeface="游ゴシック" panose="020B0400000000000000" pitchFamily="50" charset="-128"/>
                <a:ea typeface="游ゴシック" panose="020B0400000000000000" pitchFamily="50" charset="-128"/>
              </a:rPr>
              <a:t>「利用者に関する情報共有の場」のこと。小規模な打合せのイメージです。</a:t>
            </a:r>
            <a:endParaRPr lang="en-US" altLang="ja-JP" dirty="0">
              <a:solidFill>
                <a:srgbClr val="FF0000"/>
              </a:solidFill>
              <a:latin typeface="游ゴシック" panose="020B0400000000000000" pitchFamily="50" charset="-128"/>
              <a:ea typeface="游ゴシック" panose="020B0400000000000000" pitchFamily="50" charset="-128"/>
            </a:endParaRPr>
          </a:p>
        </p:txBody>
      </p:sp>
      <p:pic>
        <p:nvPicPr>
          <p:cNvPr id="5" name="録音したサウンド">
            <a:hlinkClick r:id="" action="ppaction://media"/>
            <a:extLst>
              <a:ext uri="{FF2B5EF4-FFF2-40B4-BE49-F238E27FC236}">
                <a16:creationId xmlns:a16="http://schemas.microsoft.com/office/drawing/2014/main" id="{6DB4FCEF-19E1-F252-2339-9173FC16C6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48200" y="3124200"/>
            <a:ext cx="609600" cy="609600"/>
          </a:xfrm>
          <a:prstGeom prst="rect">
            <a:avLst/>
          </a:prstGeom>
        </p:spPr>
      </p:pic>
    </p:spTree>
    <p:extLst>
      <p:ext uri="{BB962C8B-B14F-4D97-AF65-F5344CB8AC3E}">
        <p14:creationId xmlns:p14="http://schemas.microsoft.com/office/powerpoint/2010/main" val="2820455814"/>
      </p:ext>
    </p:extLst>
  </p:cSld>
  <p:clrMapOvr>
    <a:masterClrMapping/>
  </p:clrMapOvr>
  <mc:AlternateContent xmlns:mc="http://schemas.openxmlformats.org/markup-compatibility/2006" xmlns:p14="http://schemas.microsoft.com/office/powerpoint/2010/main">
    <mc:Choice Requires="p14">
      <p:transition spd="slow" p14:dur="2000" advTm="10157"/>
    </mc:Choice>
    <mc:Fallback xmlns="">
      <p:transition spd="slow" advTm="10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6C7509AF-251E-E008-BBC5-0D7742691AEA}"/>
              </a:ext>
            </a:extLst>
          </p:cNvPr>
          <p:cNvSpPr>
            <a:spLocks noGrp="1"/>
          </p:cNvSpPr>
          <p:nvPr>
            <p:ph type="ctrTitle"/>
          </p:nvPr>
        </p:nvSpPr>
        <p:spPr>
          <a:xfrm>
            <a:off x="0" y="136523"/>
            <a:ext cx="6264715" cy="477837"/>
          </a:xfrm>
          <a:prstGeom prst="rect">
            <a:avLst/>
          </a:prstGeom>
        </p:spPr>
        <p:txBody>
          <a:bodyPr>
            <a:noAutofit/>
          </a:bodyPr>
          <a:lstStyle/>
          <a:p>
            <a:r>
              <a:rPr lang="ja-JP" altLang="en-US" sz="2000" dirty="0"/>
              <a:t>５．退院・退所加算におけるカンファレンスの定義</a:t>
            </a:r>
          </a:p>
        </p:txBody>
      </p:sp>
      <p:sp>
        <p:nvSpPr>
          <p:cNvPr id="10" name="テキスト ボックス 9">
            <a:extLst>
              <a:ext uri="{FF2B5EF4-FFF2-40B4-BE49-F238E27FC236}">
                <a16:creationId xmlns:a16="http://schemas.microsoft.com/office/drawing/2014/main" id="{8B0E7A33-9E1B-CA2A-F84C-548C7CE52E5B}"/>
              </a:ext>
            </a:extLst>
          </p:cNvPr>
          <p:cNvSpPr txBox="1"/>
          <p:nvPr/>
        </p:nvSpPr>
        <p:spPr>
          <a:xfrm>
            <a:off x="338273" y="1623879"/>
            <a:ext cx="5604519" cy="646986"/>
          </a:xfrm>
          <a:prstGeom prst="roundRect">
            <a:avLst/>
          </a:prstGeom>
          <a:solidFill>
            <a:srgbClr val="F9AA88">
              <a:alpha val="56000"/>
            </a:srgbClr>
          </a:solidFill>
          <a:ln>
            <a:noFill/>
          </a:ln>
        </p:spPr>
        <p:txBody>
          <a:bodyPr wrap="square" rtlCol="0">
            <a:spAutoFit/>
          </a:bodyPr>
          <a:lstStyle/>
          <a:p>
            <a:r>
              <a:rPr lang="ja-JP" altLang="en-US" sz="1600" b="1" dirty="0"/>
              <a:t>①　入院中の保健医療機関の保険医又は看護師等</a:t>
            </a:r>
            <a:endParaRPr lang="en-US" altLang="ja-JP" sz="1600" b="1" dirty="0"/>
          </a:p>
          <a:p>
            <a:r>
              <a:rPr lang="ja-JP" altLang="en-US" sz="1600" b="1" dirty="0"/>
              <a:t>　　（保健師、助産師、看護師、准看護師）</a:t>
            </a:r>
          </a:p>
        </p:txBody>
      </p:sp>
      <p:sp>
        <p:nvSpPr>
          <p:cNvPr id="11" name="テキスト ボックス 10">
            <a:extLst>
              <a:ext uri="{FF2B5EF4-FFF2-40B4-BE49-F238E27FC236}">
                <a16:creationId xmlns:a16="http://schemas.microsoft.com/office/drawing/2014/main" id="{2504BFC2-BD2B-9EC1-3B1F-B7990232BDCC}"/>
              </a:ext>
            </a:extLst>
          </p:cNvPr>
          <p:cNvSpPr txBox="1"/>
          <p:nvPr/>
        </p:nvSpPr>
        <p:spPr>
          <a:xfrm>
            <a:off x="313944" y="4178898"/>
            <a:ext cx="8989081" cy="1769304"/>
          </a:xfrm>
          <a:prstGeom prst="roundRect">
            <a:avLst>
              <a:gd name="adj" fmla="val 12087"/>
            </a:avLst>
          </a:prstGeom>
          <a:solidFill>
            <a:srgbClr val="F9AA88">
              <a:alpha val="56000"/>
            </a:srgbClr>
          </a:solidFill>
          <a:ln>
            <a:noFill/>
          </a:ln>
        </p:spPr>
        <p:txBody>
          <a:bodyPr wrap="square" rtlCol="0">
            <a:spAutoFit/>
          </a:bodyPr>
          <a:lstStyle/>
          <a:p>
            <a:r>
              <a:rPr lang="ja-JP" altLang="en-US" sz="1600" dirty="0"/>
              <a:t> ③次のいずれか</a:t>
            </a:r>
            <a:r>
              <a:rPr lang="ja-JP" altLang="en-US" sz="1600" b="1" dirty="0"/>
              <a:t>２者以上</a:t>
            </a:r>
            <a:r>
              <a:rPr lang="ja-JP" altLang="en-US" sz="1200" b="1" dirty="0">
                <a:solidFill>
                  <a:schemeClr val="tx1">
                    <a:lumMod val="50000"/>
                    <a:lumOff val="50000"/>
                  </a:schemeClr>
                </a:solidFill>
              </a:rPr>
              <a:t>（</a:t>
            </a:r>
            <a:r>
              <a:rPr lang="ja-JP" altLang="en-US" sz="1200" dirty="0">
                <a:solidFill>
                  <a:schemeClr val="tx1">
                    <a:lumMod val="50000"/>
                    <a:lumOff val="50000"/>
                  </a:schemeClr>
                </a:solidFill>
              </a:rPr>
              <a:t>ただし、同一機関で２者以上の場合は１者と数える）</a:t>
            </a:r>
            <a:endParaRPr lang="en-US" altLang="ja-JP" sz="1200" dirty="0">
              <a:solidFill>
                <a:schemeClr val="tx1">
                  <a:lumMod val="50000"/>
                  <a:lumOff val="50000"/>
                </a:schemeClr>
              </a:solidFill>
            </a:endParaRPr>
          </a:p>
          <a:p>
            <a:pPr marL="232172" indent="-232172">
              <a:lnSpc>
                <a:spcPct val="150000"/>
              </a:lnSpc>
              <a:buFont typeface="Wingdings" panose="05000000000000000000" pitchFamily="2" charset="2"/>
              <a:buChar char="l"/>
            </a:pPr>
            <a:r>
              <a:rPr lang="ja-JP" altLang="en-US" sz="1463" dirty="0"/>
              <a:t>在宅療養担当医療機関の保険医若しくは看護師等</a:t>
            </a:r>
            <a:endParaRPr lang="en-US" altLang="ja-JP" sz="1463" dirty="0"/>
          </a:p>
          <a:p>
            <a:pPr marL="232172" indent="-232172">
              <a:lnSpc>
                <a:spcPct val="150000"/>
              </a:lnSpc>
              <a:buFont typeface="Wingdings" panose="05000000000000000000" pitchFamily="2" charset="2"/>
              <a:buChar char="l"/>
            </a:pPr>
            <a:r>
              <a:rPr lang="ja-JP" altLang="en-US" sz="1463" dirty="0"/>
              <a:t>保険医である歯科医師若しくはその指示を受けた歯科衛生士</a:t>
            </a:r>
            <a:endParaRPr lang="en-US" altLang="ja-JP" sz="1463" dirty="0"/>
          </a:p>
          <a:p>
            <a:pPr marL="232172" indent="-232172">
              <a:lnSpc>
                <a:spcPct val="150000"/>
              </a:lnSpc>
              <a:buFont typeface="Wingdings" panose="05000000000000000000" pitchFamily="2" charset="2"/>
              <a:buChar char="l"/>
            </a:pPr>
            <a:r>
              <a:rPr lang="ja-JP" altLang="en-US" sz="1463" dirty="0"/>
              <a:t>保険薬局の保健薬剤師</a:t>
            </a:r>
            <a:endParaRPr lang="en-US" altLang="ja-JP" sz="1463" dirty="0"/>
          </a:p>
          <a:p>
            <a:pPr marL="232172" indent="-232172">
              <a:lnSpc>
                <a:spcPct val="150000"/>
              </a:lnSpc>
              <a:buFont typeface="Wingdings" panose="05000000000000000000" pitchFamily="2" charset="2"/>
              <a:buChar char="l"/>
            </a:pPr>
            <a:r>
              <a:rPr lang="ja-JP" altLang="en-US" sz="1463" dirty="0"/>
              <a:t>訪問看護ステーションの看護師等（准看護師を除く）、理学療法士、作業療法士若しくは言語聴覚士</a:t>
            </a:r>
            <a:endParaRPr lang="en-US" altLang="ja-JP" sz="1463" dirty="0"/>
          </a:p>
        </p:txBody>
      </p:sp>
      <p:sp>
        <p:nvSpPr>
          <p:cNvPr id="15" name="テキスト ボックス 14">
            <a:extLst>
              <a:ext uri="{FF2B5EF4-FFF2-40B4-BE49-F238E27FC236}">
                <a16:creationId xmlns:a16="http://schemas.microsoft.com/office/drawing/2014/main" id="{B2A3B6F8-19FC-378A-165C-00B14F1CD3C8}"/>
              </a:ext>
            </a:extLst>
          </p:cNvPr>
          <p:cNvSpPr txBox="1"/>
          <p:nvPr/>
        </p:nvSpPr>
        <p:spPr>
          <a:xfrm>
            <a:off x="330097" y="2982199"/>
            <a:ext cx="5604519" cy="374571"/>
          </a:xfrm>
          <a:prstGeom prst="roundRect">
            <a:avLst/>
          </a:prstGeom>
          <a:solidFill>
            <a:srgbClr val="F9AA88">
              <a:alpha val="56000"/>
            </a:srgbClr>
          </a:solidFill>
          <a:ln>
            <a:noFill/>
          </a:ln>
        </p:spPr>
        <p:txBody>
          <a:bodyPr wrap="square" rtlCol="0">
            <a:spAutoFit/>
          </a:bodyPr>
          <a:lstStyle/>
          <a:p>
            <a:r>
              <a:rPr lang="ja-JP" altLang="en-US" sz="1600" b="1" dirty="0"/>
              <a:t>②　居宅介護支援事業者の介護支援専門員（ケアマネ）</a:t>
            </a:r>
            <a:endParaRPr lang="en-US" altLang="ja-JP" sz="1600" b="1" dirty="0"/>
          </a:p>
        </p:txBody>
      </p:sp>
      <p:sp>
        <p:nvSpPr>
          <p:cNvPr id="3" name="テキスト ボックス 2">
            <a:extLst>
              <a:ext uri="{FF2B5EF4-FFF2-40B4-BE49-F238E27FC236}">
                <a16:creationId xmlns:a16="http://schemas.microsoft.com/office/drawing/2014/main" id="{5DBA1659-B7B4-82C5-2609-80C60B4215D7}"/>
              </a:ext>
            </a:extLst>
          </p:cNvPr>
          <p:cNvSpPr txBox="1"/>
          <p:nvPr/>
        </p:nvSpPr>
        <p:spPr>
          <a:xfrm>
            <a:off x="313945" y="1165520"/>
            <a:ext cx="6274474" cy="307777"/>
          </a:xfrm>
          <a:prstGeom prst="rect">
            <a:avLst/>
          </a:prstGeom>
          <a:noFill/>
        </p:spPr>
        <p:txBody>
          <a:bodyPr wrap="square" rtlCol="0">
            <a:spAutoFit/>
          </a:bodyPr>
          <a:lstStyle/>
          <a:p>
            <a:r>
              <a:rPr lang="ja-JP" altLang="en-US" sz="1400" dirty="0">
                <a:solidFill>
                  <a:schemeClr val="tx1">
                    <a:lumMod val="50000"/>
                    <a:lumOff val="50000"/>
                  </a:schemeClr>
                </a:solidFill>
                <a:latin typeface="游ゴシック" panose="020B0400000000000000" pitchFamily="50" charset="-128"/>
                <a:ea typeface="游ゴシック" panose="020B0400000000000000" pitchFamily="50" charset="-128"/>
              </a:rPr>
              <a:t>「カンファレンス」（退院時共同指導料２の注３）</a:t>
            </a:r>
            <a:endParaRPr kumimoji="1" lang="ja-JP" altLang="en-US" sz="1400" dirty="0">
              <a:solidFill>
                <a:schemeClr val="tx1">
                  <a:lumMod val="50000"/>
                  <a:lumOff val="50000"/>
                </a:schemeClr>
              </a:solidFill>
            </a:endParaRPr>
          </a:p>
        </p:txBody>
      </p:sp>
      <p:sp>
        <p:nvSpPr>
          <p:cNvPr id="9" name="加算記号 8">
            <a:extLst>
              <a:ext uri="{FF2B5EF4-FFF2-40B4-BE49-F238E27FC236}">
                <a16:creationId xmlns:a16="http://schemas.microsoft.com/office/drawing/2014/main" id="{0F085687-7965-A27E-E5A0-3E05EECDA732}"/>
              </a:ext>
            </a:extLst>
          </p:cNvPr>
          <p:cNvSpPr/>
          <p:nvPr/>
        </p:nvSpPr>
        <p:spPr>
          <a:xfrm>
            <a:off x="2774702" y="3535876"/>
            <a:ext cx="469584" cy="469584"/>
          </a:xfrm>
          <a:prstGeom prst="mathPlus">
            <a:avLst>
              <a:gd name="adj1" fmla="val 7304"/>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lumMod val="50000"/>
                  <a:lumOff val="50000"/>
                </a:schemeClr>
              </a:solidFill>
            </a:endParaRPr>
          </a:p>
        </p:txBody>
      </p:sp>
      <p:pic>
        <p:nvPicPr>
          <p:cNvPr id="19" name="図 18">
            <a:extLst>
              <a:ext uri="{FF2B5EF4-FFF2-40B4-BE49-F238E27FC236}">
                <a16:creationId xmlns:a16="http://schemas.microsoft.com/office/drawing/2014/main" id="{EE8443AC-35BC-B75D-2EE2-14EC31A2A6CA}"/>
              </a:ext>
            </a:extLst>
          </p:cNvPr>
          <p:cNvPicPr>
            <a:picLocks noChangeAspect="1"/>
          </p:cNvPicPr>
          <p:nvPr/>
        </p:nvPicPr>
        <p:blipFill>
          <a:blip r:embed="rId5"/>
          <a:stretch>
            <a:fillRect/>
          </a:stretch>
        </p:blipFill>
        <p:spPr>
          <a:xfrm>
            <a:off x="6368454" y="1857584"/>
            <a:ext cx="2161765" cy="2013465"/>
          </a:xfrm>
          <a:prstGeom prst="rect">
            <a:avLst/>
          </a:prstGeom>
        </p:spPr>
      </p:pic>
      <p:sp>
        <p:nvSpPr>
          <p:cNvPr id="34" name="フリーフォーム: 図形 33">
            <a:extLst>
              <a:ext uri="{FF2B5EF4-FFF2-40B4-BE49-F238E27FC236}">
                <a16:creationId xmlns:a16="http://schemas.microsoft.com/office/drawing/2014/main" id="{B4422215-E585-BD6B-10A9-01A10533FE92}"/>
              </a:ext>
            </a:extLst>
          </p:cNvPr>
          <p:cNvSpPr/>
          <p:nvPr/>
        </p:nvSpPr>
        <p:spPr>
          <a:xfrm>
            <a:off x="6829426" y="1175055"/>
            <a:ext cx="2647631" cy="909973"/>
          </a:xfrm>
          <a:custGeom>
            <a:avLst/>
            <a:gdLst>
              <a:gd name="connsiteX0" fmla="*/ 0 w 2647631"/>
              <a:gd name="connsiteY0" fmla="*/ 372841 h 909973"/>
              <a:gd name="connsiteX1" fmla="*/ 0 w 2647631"/>
              <a:gd name="connsiteY1" fmla="*/ 372842 h 909973"/>
              <a:gd name="connsiteX2" fmla="*/ 0 w 2647631"/>
              <a:gd name="connsiteY2" fmla="*/ 372842 h 909973"/>
              <a:gd name="connsiteX3" fmla="*/ 372842 w 2647631"/>
              <a:gd name="connsiteY3" fmla="*/ 0 h 909973"/>
              <a:gd name="connsiteX4" fmla="*/ 2274789 w 2647631"/>
              <a:gd name="connsiteY4" fmla="*/ 0 h 909973"/>
              <a:gd name="connsiteX5" fmla="*/ 2647631 w 2647631"/>
              <a:gd name="connsiteY5" fmla="*/ 372842 h 909973"/>
              <a:gd name="connsiteX6" fmla="*/ 2647630 w 2647631"/>
              <a:gd name="connsiteY6" fmla="*/ 372842 h 909973"/>
              <a:gd name="connsiteX7" fmla="*/ 2274788 w 2647631"/>
              <a:gd name="connsiteY7" fmla="*/ 745684 h 909973"/>
              <a:gd name="connsiteX8" fmla="*/ 1071224 w 2647631"/>
              <a:gd name="connsiteY8" fmla="*/ 745683 h 909973"/>
              <a:gd name="connsiteX9" fmla="*/ 827242 w 2647631"/>
              <a:gd name="connsiteY9" fmla="*/ 909973 h 909973"/>
              <a:gd name="connsiteX10" fmla="*/ 937171 w 2647631"/>
              <a:gd name="connsiteY10" fmla="*/ 745683 h 909973"/>
              <a:gd name="connsiteX11" fmla="*/ 372842 w 2647631"/>
              <a:gd name="connsiteY11" fmla="*/ 745683 h 909973"/>
              <a:gd name="connsiteX12" fmla="*/ 29300 w 2647631"/>
              <a:gd name="connsiteY12" fmla="*/ 517968 h 909973"/>
              <a:gd name="connsiteX13" fmla="*/ 0 w 2647631"/>
              <a:gd name="connsiteY13" fmla="*/ 372842 h 909973"/>
              <a:gd name="connsiteX14" fmla="*/ 29300 w 2647631"/>
              <a:gd name="connsiteY14" fmla="*/ 227715 h 909973"/>
              <a:gd name="connsiteX15" fmla="*/ 372842 w 2647631"/>
              <a:gd name="connsiteY15" fmla="*/ 0 h 909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47631" h="909973">
                <a:moveTo>
                  <a:pt x="0" y="372841"/>
                </a:moveTo>
                <a:lnTo>
                  <a:pt x="0" y="372842"/>
                </a:lnTo>
                <a:lnTo>
                  <a:pt x="0" y="372842"/>
                </a:lnTo>
                <a:close/>
                <a:moveTo>
                  <a:pt x="372842" y="0"/>
                </a:moveTo>
                <a:lnTo>
                  <a:pt x="2274789" y="0"/>
                </a:lnTo>
                <a:cubicBezTo>
                  <a:pt x="2480704" y="0"/>
                  <a:pt x="2647631" y="166927"/>
                  <a:pt x="2647631" y="372842"/>
                </a:cubicBezTo>
                <a:lnTo>
                  <a:pt x="2647630" y="372842"/>
                </a:lnTo>
                <a:cubicBezTo>
                  <a:pt x="2647630" y="578757"/>
                  <a:pt x="2480703" y="745684"/>
                  <a:pt x="2274788" y="745684"/>
                </a:cubicBezTo>
                <a:lnTo>
                  <a:pt x="1071224" y="745683"/>
                </a:lnTo>
                <a:lnTo>
                  <a:pt x="827242" y="909973"/>
                </a:lnTo>
                <a:lnTo>
                  <a:pt x="937171" y="745683"/>
                </a:lnTo>
                <a:lnTo>
                  <a:pt x="372842" y="745683"/>
                </a:lnTo>
                <a:cubicBezTo>
                  <a:pt x="218406" y="745683"/>
                  <a:pt x="85901" y="651787"/>
                  <a:pt x="29300" y="517968"/>
                </a:cubicBezTo>
                <a:lnTo>
                  <a:pt x="0" y="372842"/>
                </a:lnTo>
                <a:lnTo>
                  <a:pt x="29300" y="227715"/>
                </a:lnTo>
                <a:cubicBezTo>
                  <a:pt x="85901" y="93897"/>
                  <a:pt x="218406" y="0"/>
                  <a:pt x="372842" y="0"/>
                </a:cubicBezTo>
                <a:close/>
              </a:path>
            </a:pathLst>
          </a:cu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50000"/>
              </a:lnSpc>
            </a:pPr>
            <a:r>
              <a:rPr lang="ja-JP" altLang="en-US" sz="1100" dirty="0">
                <a:solidFill>
                  <a:sysClr val="windowText" lastClr="000000"/>
                </a:solidFill>
                <a:latin typeface="HG丸ｺﾞｼｯｸM-PRO" panose="020F0600000000000000" pitchFamily="50" charset="-128"/>
                <a:ea typeface="HG丸ｺﾞｼｯｸM-PRO" panose="020F0600000000000000" pitchFamily="50" charset="-128"/>
              </a:rPr>
              <a:t>カンファレンスには、</a:t>
            </a:r>
            <a:endParaRPr lang="en-US" altLang="ja-JP" sz="1100" dirty="0">
              <a:solidFill>
                <a:sysClr val="windowText" lastClr="000000"/>
              </a:solidFill>
              <a:latin typeface="HG丸ｺﾞｼｯｸM-PRO" panose="020F0600000000000000" pitchFamily="50" charset="-128"/>
              <a:ea typeface="HG丸ｺﾞｼｯｸM-PRO" panose="020F0600000000000000" pitchFamily="50" charset="-128"/>
            </a:endParaRPr>
          </a:p>
          <a:p>
            <a:pPr algn="ctr">
              <a:lnSpc>
                <a:spcPct val="150000"/>
              </a:lnSpc>
            </a:pPr>
            <a:r>
              <a:rPr lang="ja-JP" altLang="en-US" sz="1400" b="1" u="sng" dirty="0">
                <a:solidFill>
                  <a:sysClr val="windowText" lastClr="000000"/>
                </a:solidFill>
                <a:latin typeface="HG丸ｺﾞｼｯｸM-PRO" panose="020F0600000000000000" pitchFamily="50" charset="-128"/>
                <a:ea typeface="HG丸ｺﾞｼｯｸM-PRO" panose="020F0600000000000000" pitchFamily="50" charset="-128"/>
              </a:rPr>
              <a:t>合計４者以上</a:t>
            </a:r>
            <a:r>
              <a:rPr lang="ja-JP" altLang="en-US" sz="1100" dirty="0">
                <a:solidFill>
                  <a:sysClr val="windowText" lastClr="000000"/>
                </a:solidFill>
                <a:latin typeface="HG丸ｺﾞｼｯｸM-PRO" panose="020F0600000000000000" pitchFamily="50" charset="-128"/>
                <a:ea typeface="HG丸ｺﾞｼｯｸM-PRO" panose="020F0600000000000000" pitchFamily="50" charset="-128"/>
              </a:rPr>
              <a:t>必要となります。</a:t>
            </a:r>
          </a:p>
          <a:p>
            <a:pPr algn="ctr">
              <a:lnSpc>
                <a:spcPct val="150000"/>
              </a:lnSpc>
            </a:pPr>
            <a:endParaRPr kumimoji="1" lang="ja-JP" altLang="en-US" sz="1100" dirty="0"/>
          </a:p>
        </p:txBody>
      </p:sp>
      <p:sp>
        <p:nvSpPr>
          <p:cNvPr id="29" name="テキスト ボックス 28">
            <a:extLst>
              <a:ext uri="{FF2B5EF4-FFF2-40B4-BE49-F238E27FC236}">
                <a16:creationId xmlns:a16="http://schemas.microsoft.com/office/drawing/2014/main" id="{927F6195-73D7-9FD7-9C96-7474E55C190D}"/>
              </a:ext>
            </a:extLst>
          </p:cNvPr>
          <p:cNvSpPr txBox="1"/>
          <p:nvPr/>
        </p:nvSpPr>
        <p:spPr>
          <a:xfrm>
            <a:off x="8275027" y="1997963"/>
            <a:ext cx="1443037" cy="276999"/>
          </a:xfrm>
          <a:prstGeom prst="rect">
            <a:avLst/>
          </a:prstGeom>
          <a:noFill/>
        </p:spPr>
        <p:txBody>
          <a:bodyPr wrap="square" rtlCol="0">
            <a:spAutoFit/>
          </a:bodyPr>
          <a:lstStyle/>
          <a:p>
            <a:r>
              <a:rPr lang="ja-JP" altLang="en-US" sz="1200" dirty="0">
                <a:solidFill>
                  <a:schemeClr val="tx1">
                    <a:lumMod val="50000"/>
                    <a:lumOff val="50000"/>
                  </a:schemeClr>
                </a:solidFill>
              </a:rPr>
              <a:t>②</a:t>
            </a:r>
            <a:r>
              <a:rPr kumimoji="1" lang="ja-JP" altLang="en-US" sz="1200" dirty="0">
                <a:solidFill>
                  <a:schemeClr val="tx1">
                    <a:lumMod val="50000"/>
                    <a:lumOff val="50000"/>
                  </a:schemeClr>
                </a:solidFill>
              </a:rPr>
              <a:t>ケアマネ</a:t>
            </a:r>
          </a:p>
        </p:txBody>
      </p:sp>
      <p:sp>
        <p:nvSpPr>
          <p:cNvPr id="30" name="テキスト ボックス 29">
            <a:extLst>
              <a:ext uri="{FF2B5EF4-FFF2-40B4-BE49-F238E27FC236}">
                <a16:creationId xmlns:a16="http://schemas.microsoft.com/office/drawing/2014/main" id="{D22840AB-F305-086E-FF67-86BE9D5D630D}"/>
              </a:ext>
            </a:extLst>
          </p:cNvPr>
          <p:cNvSpPr txBox="1"/>
          <p:nvPr/>
        </p:nvSpPr>
        <p:spPr>
          <a:xfrm>
            <a:off x="6014428" y="2006798"/>
            <a:ext cx="1443037" cy="276999"/>
          </a:xfrm>
          <a:prstGeom prst="rect">
            <a:avLst/>
          </a:prstGeom>
          <a:noFill/>
        </p:spPr>
        <p:txBody>
          <a:bodyPr wrap="square" rtlCol="0">
            <a:spAutoFit/>
          </a:bodyPr>
          <a:lstStyle/>
          <a:p>
            <a:r>
              <a:rPr lang="ja-JP" altLang="en-US" sz="1200" dirty="0">
                <a:solidFill>
                  <a:schemeClr val="tx1">
                    <a:lumMod val="50000"/>
                    <a:lumOff val="50000"/>
                  </a:schemeClr>
                </a:solidFill>
              </a:rPr>
              <a:t>①</a:t>
            </a:r>
            <a:r>
              <a:rPr kumimoji="1" lang="ja-JP" altLang="en-US" sz="1200" dirty="0">
                <a:solidFill>
                  <a:schemeClr val="tx1">
                    <a:lumMod val="50000"/>
                    <a:lumOff val="50000"/>
                  </a:schemeClr>
                </a:solidFill>
              </a:rPr>
              <a:t>看護師</a:t>
            </a:r>
          </a:p>
        </p:txBody>
      </p:sp>
      <p:sp>
        <p:nvSpPr>
          <p:cNvPr id="31" name="テキスト ボックス 30">
            <a:extLst>
              <a:ext uri="{FF2B5EF4-FFF2-40B4-BE49-F238E27FC236}">
                <a16:creationId xmlns:a16="http://schemas.microsoft.com/office/drawing/2014/main" id="{941C7FDA-2453-D13E-E42B-408CAE6D7D99}"/>
              </a:ext>
            </a:extLst>
          </p:cNvPr>
          <p:cNvSpPr txBox="1"/>
          <p:nvPr/>
        </p:nvSpPr>
        <p:spPr>
          <a:xfrm>
            <a:off x="6264715" y="3865796"/>
            <a:ext cx="1443037" cy="276999"/>
          </a:xfrm>
          <a:prstGeom prst="rect">
            <a:avLst/>
          </a:prstGeom>
          <a:noFill/>
        </p:spPr>
        <p:txBody>
          <a:bodyPr wrap="square" rtlCol="0">
            <a:spAutoFit/>
          </a:bodyPr>
          <a:lstStyle/>
          <a:p>
            <a:r>
              <a:rPr kumimoji="1" lang="ja-JP" altLang="en-US" sz="1200" dirty="0">
                <a:solidFill>
                  <a:schemeClr val="tx1">
                    <a:lumMod val="50000"/>
                    <a:lumOff val="50000"/>
                  </a:schemeClr>
                </a:solidFill>
              </a:rPr>
              <a:t>③</a:t>
            </a:r>
            <a:r>
              <a:rPr lang="ja-JP" altLang="en-US" sz="1200" dirty="0">
                <a:solidFill>
                  <a:schemeClr val="tx1">
                    <a:lumMod val="50000"/>
                    <a:lumOff val="50000"/>
                  </a:schemeClr>
                </a:solidFill>
              </a:rPr>
              <a:t>歯科医</a:t>
            </a:r>
            <a:r>
              <a:rPr kumimoji="1" lang="ja-JP" altLang="en-US" sz="1200" dirty="0">
                <a:solidFill>
                  <a:schemeClr val="tx1">
                    <a:lumMod val="50000"/>
                    <a:lumOff val="50000"/>
                  </a:schemeClr>
                </a:solidFill>
              </a:rPr>
              <a:t>師</a:t>
            </a:r>
          </a:p>
        </p:txBody>
      </p:sp>
      <p:sp>
        <p:nvSpPr>
          <p:cNvPr id="32" name="テキスト ボックス 31">
            <a:extLst>
              <a:ext uri="{FF2B5EF4-FFF2-40B4-BE49-F238E27FC236}">
                <a16:creationId xmlns:a16="http://schemas.microsoft.com/office/drawing/2014/main" id="{5E17BB70-0E72-AEA8-F28D-7010C9EB8EE0}"/>
              </a:ext>
            </a:extLst>
          </p:cNvPr>
          <p:cNvSpPr txBox="1"/>
          <p:nvPr/>
        </p:nvSpPr>
        <p:spPr>
          <a:xfrm>
            <a:off x="7707752" y="3865796"/>
            <a:ext cx="1443037" cy="276999"/>
          </a:xfrm>
          <a:prstGeom prst="rect">
            <a:avLst/>
          </a:prstGeom>
          <a:noFill/>
        </p:spPr>
        <p:txBody>
          <a:bodyPr wrap="square" rtlCol="0">
            <a:spAutoFit/>
          </a:bodyPr>
          <a:lstStyle/>
          <a:p>
            <a:r>
              <a:rPr kumimoji="1" lang="ja-JP" altLang="en-US" sz="1200" dirty="0">
                <a:solidFill>
                  <a:schemeClr val="tx1">
                    <a:lumMod val="50000"/>
                    <a:lumOff val="50000"/>
                  </a:schemeClr>
                </a:solidFill>
              </a:rPr>
              <a:t>③訪看理学療法士</a:t>
            </a:r>
          </a:p>
        </p:txBody>
      </p:sp>
      <p:sp>
        <p:nvSpPr>
          <p:cNvPr id="6" name="テキスト ボックス 5">
            <a:extLst>
              <a:ext uri="{FF2B5EF4-FFF2-40B4-BE49-F238E27FC236}">
                <a16:creationId xmlns:a16="http://schemas.microsoft.com/office/drawing/2014/main" id="{2A0AB39A-F003-42E8-7ACF-467F6B7591D5}"/>
              </a:ext>
            </a:extLst>
          </p:cNvPr>
          <p:cNvSpPr txBox="1"/>
          <p:nvPr/>
        </p:nvSpPr>
        <p:spPr>
          <a:xfrm>
            <a:off x="724760" y="2442821"/>
            <a:ext cx="5291726" cy="369332"/>
          </a:xfrm>
          <a:prstGeom prst="rect">
            <a:avLst/>
          </a:prstGeom>
          <a:noFill/>
        </p:spPr>
        <p:txBody>
          <a:bodyPr wrap="square" rtlCol="0">
            <a:spAutoFit/>
          </a:bodyPr>
          <a:lstStyle/>
          <a:p>
            <a:r>
              <a:rPr kumimoji="1" lang="ja-JP" altLang="en-US" b="1" dirty="0">
                <a:solidFill>
                  <a:schemeClr val="tx1">
                    <a:lumMod val="50000"/>
                    <a:lumOff val="50000"/>
                  </a:schemeClr>
                </a:solidFill>
              </a:rPr>
              <a:t>が退院後の在宅での療養上の必要な指導を</a:t>
            </a:r>
          </a:p>
        </p:txBody>
      </p:sp>
      <p:sp>
        <p:nvSpPr>
          <p:cNvPr id="8" name="テキスト ボックス 7">
            <a:extLst>
              <a:ext uri="{FF2B5EF4-FFF2-40B4-BE49-F238E27FC236}">
                <a16:creationId xmlns:a16="http://schemas.microsoft.com/office/drawing/2014/main" id="{E1F861A0-EDAB-2FDC-8579-66C74C4EB895}"/>
              </a:ext>
            </a:extLst>
          </p:cNvPr>
          <p:cNvSpPr txBox="1"/>
          <p:nvPr/>
        </p:nvSpPr>
        <p:spPr>
          <a:xfrm>
            <a:off x="2208983" y="5998895"/>
            <a:ext cx="7094041" cy="954107"/>
          </a:xfrm>
          <a:prstGeom prst="rect">
            <a:avLst/>
          </a:prstGeom>
          <a:noFill/>
        </p:spPr>
        <p:txBody>
          <a:bodyPr wrap="square" rtlCol="0">
            <a:spAutoFit/>
          </a:bodyPr>
          <a:lstStyle/>
          <a:p>
            <a:r>
              <a:rPr kumimoji="1" lang="ja-JP" altLang="en-US" sz="1400" b="1" dirty="0">
                <a:solidFill>
                  <a:schemeClr val="tx1">
                    <a:lumMod val="50000"/>
                    <a:lumOff val="50000"/>
                  </a:schemeClr>
                </a:solidFill>
              </a:rPr>
              <a:t>と共同して指導を行った上で</a:t>
            </a:r>
            <a:r>
              <a:rPr kumimoji="1" lang="ja-JP" altLang="en-US" sz="1400" b="1" u="sng" dirty="0">
                <a:solidFill>
                  <a:schemeClr val="tx1">
                    <a:lumMod val="50000"/>
                    <a:lumOff val="50000"/>
                  </a:schemeClr>
                </a:solidFill>
              </a:rPr>
              <a:t>文書により利用者に情報提供する。</a:t>
            </a:r>
            <a:endParaRPr kumimoji="1" lang="en-US" altLang="ja-JP" sz="1400" b="1" u="sng" dirty="0">
              <a:solidFill>
                <a:schemeClr val="tx1">
                  <a:lumMod val="50000"/>
                  <a:lumOff val="50000"/>
                </a:schemeClr>
              </a:solidFill>
            </a:endParaRPr>
          </a:p>
          <a:p>
            <a:r>
              <a:rPr lang="en-US" altLang="ja-JP" sz="1400" dirty="0">
                <a:solidFill>
                  <a:srgbClr val="FF0000"/>
                </a:solidFill>
              </a:rPr>
              <a:t>※</a:t>
            </a:r>
            <a:r>
              <a:rPr kumimoji="1" lang="ja-JP" altLang="en-US" sz="1400" dirty="0">
                <a:solidFill>
                  <a:srgbClr val="FF0000"/>
                </a:solidFill>
              </a:rPr>
              <a:t>退院後に福祉用具貸与が見込まれる場合、必要に応じて、福祉用具専門相談員や居宅サービスを提供する作業療法士等が参加</a:t>
            </a:r>
          </a:p>
          <a:p>
            <a:endParaRPr kumimoji="1" lang="ja-JP" altLang="en-US" sz="1400" dirty="0">
              <a:solidFill>
                <a:schemeClr val="tx1">
                  <a:lumMod val="50000"/>
                  <a:lumOff val="50000"/>
                </a:schemeClr>
              </a:solidFill>
            </a:endParaRPr>
          </a:p>
        </p:txBody>
      </p:sp>
      <p:sp>
        <p:nvSpPr>
          <p:cNvPr id="13" name="字幕 8">
            <a:extLst>
              <a:ext uri="{FF2B5EF4-FFF2-40B4-BE49-F238E27FC236}">
                <a16:creationId xmlns:a16="http://schemas.microsoft.com/office/drawing/2014/main" id="{11927600-DBB9-06CD-2FE9-4BEB779F721B}"/>
              </a:ext>
            </a:extLst>
          </p:cNvPr>
          <p:cNvSpPr txBox="1">
            <a:spLocks/>
          </p:cNvSpPr>
          <p:nvPr/>
        </p:nvSpPr>
        <p:spPr>
          <a:xfrm>
            <a:off x="5815013" y="737631"/>
            <a:ext cx="3929419" cy="4278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sz="2000" b="1" dirty="0">
                <a:latin typeface="游ゴシック" panose="020B0400000000000000" pitchFamily="50" charset="-128"/>
                <a:ea typeface="游ゴシック" panose="020B0400000000000000" pitchFamily="50" charset="-128"/>
              </a:rPr>
              <a:t>医療機関のカンファレンス</a:t>
            </a:r>
            <a:endParaRPr lang="en-US" altLang="ja-JP" sz="2000" b="1" dirty="0">
              <a:latin typeface="游ゴシック" panose="020B0400000000000000" pitchFamily="50" charset="-128"/>
              <a:ea typeface="游ゴシック" panose="020B0400000000000000" pitchFamily="50" charset="-128"/>
            </a:endParaRPr>
          </a:p>
        </p:txBody>
      </p:sp>
      <p:sp>
        <p:nvSpPr>
          <p:cNvPr id="2" name="矢印: 折線 1">
            <a:extLst>
              <a:ext uri="{FF2B5EF4-FFF2-40B4-BE49-F238E27FC236}">
                <a16:creationId xmlns:a16="http://schemas.microsoft.com/office/drawing/2014/main" id="{7E34A7F4-23D0-F70D-55EC-F28DD198EA80}"/>
              </a:ext>
            </a:extLst>
          </p:cNvPr>
          <p:cNvSpPr/>
          <p:nvPr/>
        </p:nvSpPr>
        <p:spPr>
          <a:xfrm flipV="1">
            <a:off x="990190" y="6119655"/>
            <a:ext cx="957263" cy="307777"/>
          </a:xfrm>
          <a:prstGeom prst="bentArrow">
            <a:avLst/>
          </a:prstGeom>
          <a:solidFill>
            <a:schemeClr val="tx1">
              <a:lumMod val="50000"/>
              <a:lumOff val="50000"/>
            </a:schemeClr>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5" name="録音したサウンド">
            <a:hlinkClick r:id="" action="ppaction://media"/>
            <a:extLst>
              <a:ext uri="{FF2B5EF4-FFF2-40B4-BE49-F238E27FC236}">
                <a16:creationId xmlns:a16="http://schemas.microsoft.com/office/drawing/2014/main" id="{A79815AA-CEB2-1BD5-E47E-907CFD6097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48200" y="3124200"/>
            <a:ext cx="609600" cy="609600"/>
          </a:xfrm>
          <a:prstGeom prst="rect">
            <a:avLst/>
          </a:prstGeom>
        </p:spPr>
      </p:pic>
    </p:spTree>
    <p:extLst>
      <p:ext uri="{BB962C8B-B14F-4D97-AF65-F5344CB8AC3E}">
        <p14:creationId xmlns:p14="http://schemas.microsoft.com/office/powerpoint/2010/main" val="1948874322"/>
      </p:ext>
    </p:extLst>
  </p:cSld>
  <p:clrMapOvr>
    <a:masterClrMapping/>
  </p:clrMapOvr>
  <mc:AlternateContent xmlns:mc="http://schemas.openxmlformats.org/markup-compatibility/2006" xmlns:p14="http://schemas.microsoft.com/office/powerpoint/2010/main">
    <mc:Choice Requires="p14">
      <p:transition spd="slow" p14:dur="2000" advTm="77401"/>
    </mc:Choice>
    <mc:Fallback xmlns="">
      <p:transition spd="slow" advTm="774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774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四角形: 角を丸くする 15">
            <a:extLst>
              <a:ext uri="{FF2B5EF4-FFF2-40B4-BE49-F238E27FC236}">
                <a16:creationId xmlns:a16="http://schemas.microsoft.com/office/drawing/2014/main" id="{FC23FB1E-02A2-1335-7CF2-864E0CF23456}"/>
              </a:ext>
            </a:extLst>
          </p:cNvPr>
          <p:cNvSpPr/>
          <p:nvPr/>
        </p:nvSpPr>
        <p:spPr>
          <a:xfrm>
            <a:off x="577531" y="1489218"/>
            <a:ext cx="8568000" cy="4752000"/>
          </a:xfrm>
          <a:prstGeom prst="roundRect">
            <a:avLst/>
          </a:prstGeom>
          <a:solidFill>
            <a:schemeClr val="accent2">
              <a:lumMod val="40000"/>
              <a:lumOff val="60000"/>
              <a:alpha val="78000"/>
            </a:schemeClr>
          </a:solidFill>
        </p:spPr>
        <p:txBody>
          <a:bodyPr wrap="square" rtlCol="0">
            <a:spAutoFit/>
          </a:bodyPr>
          <a:lstStyle/>
          <a:p>
            <a:endParaRPr lang="ja-JP" altLang="en-US" sz="1625">
              <a:solidFill>
                <a:schemeClr val="tx1"/>
              </a:solidFill>
              <a:latin typeface="+mn-ea"/>
            </a:endParaRPr>
          </a:p>
        </p:txBody>
      </p:sp>
      <p:sp>
        <p:nvSpPr>
          <p:cNvPr id="4" name="タイトル 3">
            <a:extLst>
              <a:ext uri="{FF2B5EF4-FFF2-40B4-BE49-F238E27FC236}">
                <a16:creationId xmlns:a16="http://schemas.microsoft.com/office/drawing/2014/main" id="{6C7509AF-251E-E008-BBC5-0D7742691AEA}"/>
              </a:ext>
            </a:extLst>
          </p:cNvPr>
          <p:cNvSpPr>
            <a:spLocks noGrp="1"/>
          </p:cNvSpPr>
          <p:nvPr>
            <p:ph type="ctrTitle"/>
          </p:nvPr>
        </p:nvSpPr>
        <p:spPr>
          <a:xfrm>
            <a:off x="0" y="136523"/>
            <a:ext cx="7172325" cy="477837"/>
          </a:xfrm>
          <a:prstGeom prst="rect">
            <a:avLst/>
          </a:prstGeom>
        </p:spPr>
        <p:txBody>
          <a:bodyPr>
            <a:normAutofit/>
          </a:bodyPr>
          <a:lstStyle/>
          <a:p>
            <a:r>
              <a:rPr lang="ja-JP" altLang="en-US" sz="2000" dirty="0"/>
              <a:t>５．退院・退所加算におけるカンファレンスの定義</a:t>
            </a:r>
          </a:p>
        </p:txBody>
      </p:sp>
      <p:sp>
        <p:nvSpPr>
          <p:cNvPr id="3" name="字幕 8">
            <a:extLst>
              <a:ext uri="{FF2B5EF4-FFF2-40B4-BE49-F238E27FC236}">
                <a16:creationId xmlns:a16="http://schemas.microsoft.com/office/drawing/2014/main" id="{CA645F63-8F5C-D962-DCD9-1ED859D7C568}"/>
              </a:ext>
            </a:extLst>
          </p:cNvPr>
          <p:cNvSpPr txBox="1">
            <a:spLocks/>
          </p:cNvSpPr>
          <p:nvPr/>
        </p:nvSpPr>
        <p:spPr>
          <a:xfrm>
            <a:off x="957264" y="1311226"/>
            <a:ext cx="1440000" cy="360000"/>
          </a:xfrm>
          <a:prstGeom prst="roundRect">
            <a:avLst/>
          </a:prstGeom>
          <a:solidFill>
            <a:schemeClr val="bg1"/>
          </a:solidFill>
          <a:ln>
            <a:solidFill>
              <a:schemeClr val="tx1"/>
            </a:solidFill>
          </a:ln>
        </p:spPr>
        <p:txBody>
          <a:bodyPr/>
          <a:lstStyle>
            <a:defPPr>
              <a:defRPr lang="ja-JP"/>
            </a:defPPr>
            <a:lvl1pPr indent="0" algn="ctr">
              <a:lnSpc>
                <a:spcPct val="90000"/>
              </a:lnSpc>
              <a:spcBef>
                <a:spcPts val="1000"/>
              </a:spcBef>
              <a:buFont typeface="Arial" panose="020B0604020202020204" pitchFamily="34" charset="0"/>
              <a:buNone/>
              <a:defRPr b="1">
                <a:latin typeface="游ゴシック" panose="020B0400000000000000" pitchFamily="50" charset="-128"/>
                <a:ea typeface="游ゴシック" panose="020B0400000000000000" pitchFamily="50" charset="-128"/>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r>
              <a:rPr lang="ja-JP" altLang="en-US" dirty="0"/>
              <a:t>ポイント</a:t>
            </a:r>
          </a:p>
        </p:txBody>
      </p:sp>
      <p:sp>
        <p:nvSpPr>
          <p:cNvPr id="15" name="テキスト ボックス 14">
            <a:extLst>
              <a:ext uri="{FF2B5EF4-FFF2-40B4-BE49-F238E27FC236}">
                <a16:creationId xmlns:a16="http://schemas.microsoft.com/office/drawing/2014/main" id="{22F10233-D225-7B1C-94E8-564673BAB95A}"/>
              </a:ext>
            </a:extLst>
          </p:cNvPr>
          <p:cNvSpPr txBox="1"/>
          <p:nvPr/>
        </p:nvSpPr>
        <p:spPr>
          <a:xfrm>
            <a:off x="855795" y="1621509"/>
            <a:ext cx="7988171" cy="3970318"/>
          </a:xfrm>
          <a:prstGeom prst="rect">
            <a:avLst/>
          </a:prstGeom>
          <a:noFill/>
        </p:spPr>
        <p:txBody>
          <a:bodyPr wrap="square" rtlCol="0">
            <a:spAutoFit/>
          </a:bodyPr>
          <a:lstStyle/>
          <a:p>
            <a:endParaRPr lang="en-US" altLang="ja-JP" dirty="0">
              <a:latin typeface="+mn-ea"/>
            </a:endParaRPr>
          </a:p>
          <a:p>
            <a:pPr marL="278606" indent="-278606">
              <a:buFont typeface="Wingdings" panose="05000000000000000000" pitchFamily="2" charset="2"/>
              <a:buChar char="u"/>
            </a:pPr>
            <a:r>
              <a:rPr lang="ja-JP" altLang="en-US" b="1" dirty="0">
                <a:latin typeface="+mn-ea"/>
              </a:rPr>
              <a:t>参加メンバー</a:t>
            </a:r>
            <a:endParaRPr lang="en-US" altLang="ja-JP" b="1" dirty="0">
              <a:latin typeface="+mn-ea"/>
            </a:endParaRPr>
          </a:p>
          <a:p>
            <a:r>
              <a:rPr lang="ja-JP" altLang="en-US" b="1" dirty="0">
                <a:latin typeface="+mn-ea"/>
              </a:rPr>
              <a:t>　　</a:t>
            </a:r>
            <a:r>
              <a:rPr lang="ja-JP" altLang="en-US" dirty="0">
                <a:latin typeface="+mn-ea"/>
              </a:rPr>
              <a:t>⇒職種や資格が要件を満たしていること</a:t>
            </a:r>
            <a:endParaRPr lang="en-US" altLang="ja-JP" dirty="0">
              <a:latin typeface="+mn-ea"/>
            </a:endParaRPr>
          </a:p>
          <a:p>
            <a:endParaRPr lang="en-US" altLang="ja-JP" b="1" dirty="0">
              <a:latin typeface="+mn-ea"/>
            </a:endParaRPr>
          </a:p>
          <a:p>
            <a:pPr marL="278606" indent="-278606">
              <a:buFont typeface="Wingdings" panose="05000000000000000000" pitchFamily="2" charset="2"/>
              <a:buChar char="u"/>
            </a:pPr>
            <a:r>
              <a:rPr lang="ja-JP" altLang="en-US" b="1" dirty="0">
                <a:latin typeface="+mn-ea"/>
              </a:rPr>
              <a:t>記録　　</a:t>
            </a:r>
            <a:endParaRPr lang="en-US" altLang="ja-JP" b="1" dirty="0">
              <a:latin typeface="+mn-ea"/>
            </a:endParaRPr>
          </a:p>
          <a:p>
            <a:r>
              <a:rPr lang="ja-JP" altLang="en-US" dirty="0">
                <a:latin typeface="+mn-ea"/>
              </a:rPr>
              <a:t>　　⇒次の①～③を居宅介護サービス計画に記録すること</a:t>
            </a:r>
            <a:endParaRPr lang="en-US" altLang="ja-JP" dirty="0">
              <a:latin typeface="+mn-ea"/>
            </a:endParaRPr>
          </a:p>
          <a:p>
            <a:r>
              <a:rPr lang="ja-JP" altLang="en-US" dirty="0">
                <a:latin typeface="+mn-ea"/>
              </a:rPr>
              <a:t>　　　① </a:t>
            </a:r>
            <a:r>
              <a:rPr lang="ja-JP" altLang="en-US" b="1" dirty="0">
                <a:latin typeface="+mn-ea"/>
              </a:rPr>
              <a:t>カンファレンスの日時開催場所</a:t>
            </a:r>
            <a:endParaRPr lang="en-US" altLang="ja-JP" b="1" dirty="0">
              <a:latin typeface="+mn-ea"/>
            </a:endParaRPr>
          </a:p>
          <a:p>
            <a:r>
              <a:rPr lang="ja-JP" altLang="en-US" b="1" dirty="0">
                <a:latin typeface="+mn-ea"/>
              </a:rPr>
              <a:t>　　　</a:t>
            </a:r>
            <a:r>
              <a:rPr lang="ja-JP" altLang="en-US" dirty="0">
                <a:latin typeface="+mn-ea"/>
              </a:rPr>
              <a:t>② </a:t>
            </a:r>
            <a:r>
              <a:rPr lang="ja-JP" altLang="en-US" b="1" dirty="0">
                <a:latin typeface="+mn-ea"/>
              </a:rPr>
              <a:t>出席者</a:t>
            </a:r>
            <a:endParaRPr lang="en-US" altLang="ja-JP" b="1" dirty="0">
              <a:latin typeface="+mn-ea"/>
            </a:endParaRPr>
          </a:p>
          <a:p>
            <a:r>
              <a:rPr lang="ja-JP" altLang="en-US" b="1" dirty="0">
                <a:latin typeface="+mn-ea"/>
              </a:rPr>
              <a:t>　　　</a:t>
            </a:r>
            <a:r>
              <a:rPr lang="ja-JP" altLang="en-US" dirty="0">
                <a:latin typeface="+mn-ea"/>
              </a:rPr>
              <a:t>③ </a:t>
            </a:r>
            <a:r>
              <a:rPr lang="ja-JP" altLang="en-US" b="1" dirty="0">
                <a:latin typeface="+mn-ea"/>
              </a:rPr>
              <a:t>内容の要点</a:t>
            </a:r>
            <a:r>
              <a:rPr lang="ja-JP" altLang="en-US" dirty="0">
                <a:latin typeface="+mn-ea"/>
              </a:rPr>
              <a:t>等</a:t>
            </a:r>
            <a:endParaRPr lang="en-US" altLang="ja-JP" dirty="0">
              <a:latin typeface="+mn-ea"/>
            </a:endParaRPr>
          </a:p>
          <a:p>
            <a:endParaRPr lang="en-US" altLang="ja-JP" dirty="0">
              <a:latin typeface="+mn-ea"/>
            </a:endParaRPr>
          </a:p>
          <a:p>
            <a:pPr marL="285750" indent="-285750">
              <a:buFont typeface="Wingdings" panose="05000000000000000000" pitchFamily="2" charset="2"/>
              <a:buChar char="u"/>
            </a:pPr>
            <a:r>
              <a:rPr lang="ja-JP" altLang="en-US" b="1" dirty="0">
                <a:latin typeface="+mn-ea"/>
              </a:rPr>
              <a:t>必要書類</a:t>
            </a:r>
            <a:endParaRPr lang="en-US" altLang="ja-JP" b="1" dirty="0">
              <a:latin typeface="+mn-ea"/>
            </a:endParaRPr>
          </a:p>
          <a:p>
            <a:r>
              <a:rPr lang="ja-JP" altLang="en-US" dirty="0">
                <a:latin typeface="+mn-ea"/>
              </a:rPr>
              <a:t>　　⇒利用者又は家族に提供した </a:t>
            </a:r>
            <a:r>
              <a:rPr lang="ja-JP" altLang="en-US" b="1" dirty="0">
                <a:latin typeface="+mn-ea"/>
              </a:rPr>
              <a:t>文書 </a:t>
            </a:r>
            <a:r>
              <a:rPr lang="ja-JP" altLang="en-US" dirty="0">
                <a:latin typeface="+mn-ea"/>
              </a:rPr>
              <a:t>の写しを添付すること</a:t>
            </a:r>
            <a:endParaRPr lang="en-US" altLang="ja-JP" dirty="0">
              <a:latin typeface="+mn-ea"/>
            </a:endParaRPr>
          </a:p>
          <a:p>
            <a:endParaRPr lang="en-US" altLang="ja-JP" dirty="0">
              <a:latin typeface="+mn-ea"/>
            </a:endParaRPr>
          </a:p>
          <a:p>
            <a:endParaRPr kumimoji="1" lang="ja-JP" altLang="en-US" dirty="0"/>
          </a:p>
        </p:txBody>
      </p:sp>
      <p:pic>
        <p:nvPicPr>
          <p:cNvPr id="17" name="図 16">
            <a:extLst>
              <a:ext uri="{FF2B5EF4-FFF2-40B4-BE49-F238E27FC236}">
                <a16:creationId xmlns:a16="http://schemas.microsoft.com/office/drawing/2014/main" id="{14F8E66E-9415-E936-1A22-412C73206AE8}"/>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8375966" y="5368782"/>
            <a:ext cx="936000" cy="936000"/>
          </a:xfrm>
          <a:prstGeom prst="rect">
            <a:avLst/>
          </a:prstGeom>
        </p:spPr>
      </p:pic>
      <p:sp>
        <p:nvSpPr>
          <p:cNvPr id="5" name="四角形: 角を丸くする 4">
            <a:extLst>
              <a:ext uri="{FF2B5EF4-FFF2-40B4-BE49-F238E27FC236}">
                <a16:creationId xmlns:a16="http://schemas.microsoft.com/office/drawing/2014/main" id="{2C78F61B-F78E-B608-5769-6CAE26492EC1}"/>
              </a:ext>
            </a:extLst>
          </p:cNvPr>
          <p:cNvSpPr/>
          <p:nvPr/>
        </p:nvSpPr>
        <p:spPr>
          <a:xfrm>
            <a:off x="4422675" y="4657107"/>
            <a:ext cx="528638" cy="371475"/>
          </a:xfrm>
          <a:prstGeom prst="roundRect">
            <a:avLst/>
          </a:prstGeom>
          <a:noFill/>
          <a:ln w="28575">
            <a:solidFill>
              <a:srgbClr val="F78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A64A4053-57EE-A66A-1E72-AC609A6D6627}"/>
              </a:ext>
            </a:extLst>
          </p:cNvPr>
          <p:cNvSpPr txBox="1"/>
          <p:nvPr/>
        </p:nvSpPr>
        <p:spPr>
          <a:xfrm>
            <a:off x="1062035" y="5107612"/>
            <a:ext cx="7053266" cy="880312"/>
          </a:xfrm>
          <a:prstGeom prst="roundRect">
            <a:avLst/>
          </a:prstGeom>
          <a:noFill/>
          <a:ln w="28575">
            <a:noFill/>
          </a:ln>
        </p:spPr>
        <p:txBody>
          <a:bodyPr wrap="square" rtlCol="0">
            <a:spAutoFit/>
          </a:bodyPr>
          <a:lstStyle/>
          <a:p>
            <a:pPr>
              <a:lnSpc>
                <a:spcPct val="150000"/>
              </a:lnSpc>
            </a:pPr>
            <a:r>
              <a:rPr lang="ja-JP" altLang="en-US" sz="1600" b="1" dirty="0">
                <a:solidFill>
                  <a:srgbClr val="FF0000"/>
                </a:solidFill>
              </a:rPr>
              <a:t>診療報酬の退院時共同指導料算定方法でいう「病院の医師や看護師等と</a:t>
            </a:r>
            <a:endParaRPr lang="en-US" altLang="ja-JP" sz="1600" b="1" dirty="0">
              <a:solidFill>
                <a:srgbClr val="FF0000"/>
              </a:solidFill>
            </a:endParaRPr>
          </a:p>
          <a:p>
            <a:pPr>
              <a:lnSpc>
                <a:spcPct val="150000"/>
              </a:lnSpc>
            </a:pPr>
            <a:r>
              <a:rPr lang="ja-JP" altLang="en-US" sz="1600" b="1" dirty="0">
                <a:solidFill>
                  <a:srgbClr val="FF0000"/>
                </a:solidFill>
              </a:rPr>
              <a:t>共同で退院後の在宅療養について指導を行い、患者に情報提供した文書」</a:t>
            </a:r>
            <a:endParaRPr kumimoji="1" lang="ja-JP" altLang="en-US" sz="1600" b="1" dirty="0">
              <a:solidFill>
                <a:srgbClr val="FF0000"/>
              </a:solidFill>
            </a:endParaRPr>
          </a:p>
        </p:txBody>
      </p:sp>
      <p:sp>
        <p:nvSpPr>
          <p:cNvPr id="10" name="字幕 8">
            <a:extLst>
              <a:ext uri="{FF2B5EF4-FFF2-40B4-BE49-F238E27FC236}">
                <a16:creationId xmlns:a16="http://schemas.microsoft.com/office/drawing/2014/main" id="{2370473B-F513-D520-8A53-F5E546FE327B}"/>
              </a:ext>
            </a:extLst>
          </p:cNvPr>
          <p:cNvSpPr txBox="1">
            <a:spLocks/>
          </p:cNvSpPr>
          <p:nvPr/>
        </p:nvSpPr>
        <p:spPr>
          <a:xfrm>
            <a:off x="5815013" y="737631"/>
            <a:ext cx="3929419" cy="4278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sz="2000" b="1" dirty="0">
                <a:latin typeface="游ゴシック" panose="020B0400000000000000" pitchFamily="50" charset="-128"/>
                <a:ea typeface="游ゴシック" panose="020B0400000000000000" pitchFamily="50" charset="-128"/>
              </a:rPr>
              <a:t>医療機関のカンファレンス</a:t>
            </a:r>
            <a:endParaRPr lang="en-US" altLang="ja-JP" sz="2000" b="1" dirty="0">
              <a:latin typeface="游ゴシック" panose="020B0400000000000000" pitchFamily="50" charset="-128"/>
              <a:ea typeface="游ゴシック" panose="020B0400000000000000" pitchFamily="50" charset="-128"/>
            </a:endParaRPr>
          </a:p>
        </p:txBody>
      </p:sp>
      <p:pic>
        <p:nvPicPr>
          <p:cNvPr id="2" name="録音したサウンド">
            <a:hlinkClick r:id="" action="ppaction://media"/>
            <a:extLst>
              <a:ext uri="{FF2B5EF4-FFF2-40B4-BE49-F238E27FC236}">
                <a16:creationId xmlns:a16="http://schemas.microsoft.com/office/drawing/2014/main" id="{760F600D-DF3B-4B56-2A03-BFC8052A905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648200" y="3124200"/>
            <a:ext cx="609600" cy="609600"/>
          </a:xfrm>
          <a:prstGeom prst="rect">
            <a:avLst/>
          </a:prstGeom>
        </p:spPr>
      </p:pic>
    </p:spTree>
    <p:extLst>
      <p:ext uri="{BB962C8B-B14F-4D97-AF65-F5344CB8AC3E}">
        <p14:creationId xmlns:p14="http://schemas.microsoft.com/office/powerpoint/2010/main" val="33545242"/>
      </p:ext>
    </p:extLst>
  </p:cSld>
  <p:clrMapOvr>
    <a:masterClrMapping/>
  </p:clrMapOvr>
  <mc:AlternateContent xmlns:mc="http://schemas.openxmlformats.org/markup-compatibility/2006" xmlns:p14="http://schemas.microsoft.com/office/powerpoint/2010/main">
    <mc:Choice Requires="p14">
      <p:transition spd="slow" p14:dur="2000" advTm="44081"/>
    </mc:Choice>
    <mc:Fallback xmlns="">
      <p:transition spd="slow" advTm="4408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ppt_x"/>
                                          </p:val>
                                        </p:tav>
                                        <p:tav tm="100000">
                                          <p:val>
                                            <p:strVal val="#ppt_x"/>
                                          </p:val>
                                        </p:tav>
                                      </p:tavLst>
                                    </p:anim>
                                    <p:anim calcmode="lin" valueType="num">
                                      <p:cBhvr additive="base">
                                        <p:cTn id="8" dur="75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1" presetClass="mediacall" presetSubtype="0" fill="hold" nodeType="afterEffect">
                                  <p:stCondLst>
                                    <p:cond delay="0"/>
                                  </p:stCondLst>
                                  <p:childTnLst>
                                    <p:cmd type="call" cmd="playFrom(0.0)">
                                      <p:cBhvr>
                                        <p:cTn id="11" dur="440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四角形: 角を丸くする 4">
            <a:extLst>
              <a:ext uri="{FF2B5EF4-FFF2-40B4-BE49-F238E27FC236}">
                <a16:creationId xmlns:a16="http://schemas.microsoft.com/office/drawing/2014/main" id="{1D5099F7-85DF-F7CE-2792-45670A561104}"/>
              </a:ext>
            </a:extLst>
          </p:cNvPr>
          <p:cNvSpPr/>
          <p:nvPr/>
        </p:nvSpPr>
        <p:spPr>
          <a:xfrm>
            <a:off x="751840" y="1362563"/>
            <a:ext cx="8717282" cy="5290751"/>
          </a:xfrm>
          <a:prstGeom prst="roundRect">
            <a:avLst>
              <a:gd name="adj" fmla="val 7946"/>
            </a:avLst>
          </a:prstGeom>
          <a:solidFill>
            <a:schemeClr val="accent2">
              <a:lumMod val="40000"/>
              <a:lumOff val="60000"/>
              <a:alpha val="78000"/>
            </a:schemeClr>
          </a:solidFill>
        </p:spPr>
        <p:txBody>
          <a:bodyPr wrap="square" rtlCol="0">
            <a:spAutoFit/>
          </a:bodyPr>
          <a:lstStyle/>
          <a:p>
            <a:endParaRPr lang="en-US" altLang="ja-JP" sz="1625" dirty="0">
              <a:solidFill>
                <a:schemeClr val="tx1"/>
              </a:solidFill>
              <a:latin typeface="+mn-ea"/>
            </a:endParaRPr>
          </a:p>
          <a:p>
            <a:endParaRPr lang="en-US" altLang="ja-JP" sz="1625" dirty="0">
              <a:latin typeface="+mn-ea"/>
            </a:endParaRPr>
          </a:p>
          <a:p>
            <a:endParaRPr lang="en-US" altLang="ja-JP" sz="1625" dirty="0">
              <a:solidFill>
                <a:schemeClr val="tx1"/>
              </a:solidFill>
              <a:latin typeface="+mn-ea"/>
            </a:endParaRPr>
          </a:p>
          <a:p>
            <a:endParaRPr lang="en-US" altLang="ja-JP" sz="1625" dirty="0">
              <a:latin typeface="+mn-ea"/>
            </a:endParaRPr>
          </a:p>
          <a:p>
            <a:endParaRPr lang="en-US" altLang="ja-JP" sz="1625" dirty="0">
              <a:solidFill>
                <a:schemeClr val="tx1"/>
              </a:solidFill>
              <a:latin typeface="+mn-ea"/>
            </a:endParaRPr>
          </a:p>
          <a:p>
            <a:endParaRPr lang="en-US" altLang="ja-JP" sz="1625" dirty="0">
              <a:latin typeface="+mn-ea"/>
            </a:endParaRPr>
          </a:p>
          <a:p>
            <a:endParaRPr lang="en-US" altLang="ja-JP" sz="1625" dirty="0">
              <a:solidFill>
                <a:schemeClr val="tx1"/>
              </a:solidFill>
              <a:latin typeface="+mn-ea"/>
            </a:endParaRPr>
          </a:p>
          <a:p>
            <a:endParaRPr lang="en-US" altLang="ja-JP" sz="1625" dirty="0">
              <a:latin typeface="+mn-ea"/>
            </a:endParaRPr>
          </a:p>
          <a:p>
            <a:endParaRPr lang="en-US" altLang="ja-JP" sz="1625" dirty="0">
              <a:solidFill>
                <a:schemeClr val="tx1"/>
              </a:solidFill>
              <a:latin typeface="+mn-ea"/>
            </a:endParaRPr>
          </a:p>
          <a:p>
            <a:endParaRPr lang="en-US" altLang="ja-JP" sz="1625" dirty="0">
              <a:latin typeface="+mn-ea"/>
            </a:endParaRPr>
          </a:p>
          <a:p>
            <a:endParaRPr lang="en-US" altLang="ja-JP" sz="1625" dirty="0">
              <a:solidFill>
                <a:schemeClr val="tx1"/>
              </a:solidFill>
              <a:latin typeface="+mn-ea"/>
            </a:endParaRPr>
          </a:p>
          <a:p>
            <a:endParaRPr lang="en-US" altLang="ja-JP" sz="1625" dirty="0">
              <a:latin typeface="+mn-ea"/>
            </a:endParaRPr>
          </a:p>
          <a:p>
            <a:endParaRPr lang="en-US" altLang="ja-JP" sz="1625" dirty="0">
              <a:solidFill>
                <a:schemeClr val="tx1"/>
              </a:solidFill>
              <a:latin typeface="+mn-ea"/>
            </a:endParaRPr>
          </a:p>
          <a:p>
            <a:endParaRPr lang="en-US" altLang="ja-JP" sz="1625" dirty="0">
              <a:latin typeface="+mn-ea"/>
            </a:endParaRPr>
          </a:p>
          <a:p>
            <a:endParaRPr lang="en-US" altLang="ja-JP" sz="1625" dirty="0">
              <a:solidFill>
                <a:schemeClr val="tx1"/>
              </a:solidFill>
              <a:latin typeface="+mn-ea"/>
            </a:endParaRPr>
          </a:p>
          <a:p>
            <a:endParaRPr lang="en-US" altLang="ja-JP" sz="1625" dirty="0">
              <a:latin typeface="+mn-ea"/>
            </a:endParaRPr>
          </a:p>
          <a:p>
            <a:endParaRPr lang="en-US" altLang="ja-JP" sz="1625" dirty="0">
              <a:latin typeface="+mn-ea"/>
            </a:endParaRPr>
          </a:p>
          <a:p>
            <a:endParaRPr lang="en-US" altLang="ja-JP" sz="1625" dirty="0">
              <a:latin typeface="+mn-ea"/>
            </a:endParaRPr>
          </a:p>
          <a:p>
            <a:endParaRPr lang="en-US" altLang="ja-JP" sz="1625" dirty="0">
              <a:latin typeface="+mn-ea"/>
            </a:endParaRPr>
          </a:p>
          <a:p>
            <a:endParaRPr lang="en-US" altLang="ja-JP" sz="1625" dirty="0">
              <a:latin typeface="+mn-ea"/>
            </a:endParaRPr>
          </a:p>
        </p:txBody>
      </p:sp>
      <p:sp>
        <p:nvSpPr>
          <p:cNvPr id="4" name="タイトル 3">
            <a:extLst>
              <a:ext uri="{FF2B5EF4-FFF2-40B4-BE49-F238E27FC236}">
                <a16:creationId xmlns:a16="http://schemas.microsoft.com/office/drawing/2014/main" id="{6C7509AF-251E-E008-BBC5-0D7742691AEA}"/>
              </a:ext>
            </a:extLst>
          </p:cNvPr>
          <p:cNvSpPr>
            <a:spLocks noGrp="1"/>
          </p:cNvSpPr>
          <p:nvPr>
            <p:ph type="ctrTitle"/>
          </p:nvPr>
        </p:nvSpPr>
        <p:spPr>
          <a:xfrm>
            <a:off x="0" y="136523"/>
            <a:ext cx="7172325" cy="477837"/>
          </a:xfrm>
          <a:prstGeom prst="rect">
            <a:avLst/>
          </a:prstGeom>
        </p:spPr>
        <p:txBody>
          <a:bodyPr>
            <a:normAutofit/>
          </a:bodyPr>
          <a:lstStyle/>
          <a:p>
            <a:r>
              <a:rPr lang="ja-JP" altLang="en-US" sz="2000" dirty="0"/>
              <a:t>５．退院・退所加算におけるカンファレンスの定義</a:t>
            </a:r>
          </a:p>
        </p:txBody>
      </p:sp>
      <p:sp>
        <p:nvSpPr>
          <p:cNvPr id="3" name="字幕 8">
            <a:extLst>
              <a:ext uri="{FF2B5EF4-FFF2-40B4-BE49-F238E27FC236}">
                <a16:creationId xmlns:a16="http://schemas.microsoft.com/office/drawing/2014/main" id="{CA645F63-8F5C-D962-DCD9-1ED859D7C568}"/>
              </a:ext>
            </a:extLst>
          </p:cNvPr>
          <p:cNvSpPr txBox="1">
            <a:spLocks/>
          </p:cNvSpPr>
          <p:nvPr/>
        </p:nvSpPr>
        <p:spPr>
          <a:xfrm>
            <a:off x="957264" y="1311226"/>
            <a:ext cx="1440000" cy="360000"/>
          </a:xfrm>
          <a:prstGeom prst="roundRect">
            <a:avLst/>
          </a:prstGeom>
          <a:solidFill>
            <a:schemeClr val="bg1"/>
          </a:solidFill>
          <a:ln>
            <a:solidFill>
              <a:schemeClr val="tx1"/>
            </a:solidFill>
          </a:ln>
        </p:spPr>
        <p:txBody>
          <a:bodyPr/>
          <a:lstStyle>
            <a:defPPr>
              <a:defRPr lang="ja-JP"/>
            </a:defPPr>
            <a:lvl1pPr indent="0" algn="ctr">
              <a:lnSpc>
                <a:spcPct val="90000"/>
              </a:lnSpc>
              <a:spcBef>
                <a:spcPts val="1000"/>
              </a:spcBef>
              <a:buFont typeface="Arial" panose="020B0604020202020204" pitchFamily="34" charset="0"/>
              <a:buNone/>
              <a:defRPr b="1">
                <a:latin typeface="游ゴシック" panose="020B0400000000000000" pitchFamily="50" charset="-128"/>
                <a:ea typeface="游ゴシック" panose="020B0400000000000000" pitchFamily="50" charset="-128"/>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r>
              <a:rPr lang="ja-JP" altLang="en-US" dirty="0"/>
              <a:t>ポイント</a:t>
            </a:r>
          </a:p>
        </p:txBody>
      </p:sp>
      <p:sp>
        <p:nvSpPr>
          <p:cNvPr id="15" name="テキスト ボックス 14">
            <a:extLst>
              <a:ext uri="{FF2B5EF4-FFF2-40B4-BE49-F238E27FC236}">
                <a16:creationId xmlns:a16="http://schemas.microsoft.com/office/drawing/2014/main" id="{22F10233-D225-7B1C-94E8-564673BAB95A}"/>
              </a:ext>
            </a:extLst>
          </p:cNvPr>
          <p:cNvSpPr txBox="1"/>
          <p:nvPr/>
        </p:nvSpPr>
        <p:spPr>
          <a:xfrm>
            <a:off x="923105" y="1596054"/>
            <a:ext cx="8231055" cy="5355312"/>
          </a:xfrm>
          <a:prstGeom prst="rect">
            <a:avLst/>
          </a:prstGeom>
          <a:noFill/>
        </p:spPr>
        <p:txBody>
          <a:bodyPr wrap="square" rtlCol="0">
            <a:spAutoFit/>
          </a:bodyPr>
          <a:lstStyle/>
          <a:p>
            <a:endParaRPr lang="en-US" altLang="ja-JP" dirty="0">
              <a:latin typeface="+mn-ea"/>
            </a:endParaRPr>
          </a:p>
          <a:p>
            <a:pPr marL="278606" indent="-278606">
              <a:buFont typeface="Wingdings" panose="05000000000000000000" pitchFamily="2" charset="2"/>
              <a:buChar char="u"/>
            </a:pPr>
            <a:r>
              <a:rPr lang="ja-JP" altLang="en-US" b="1" dirty="0">
                <a:latin typeface="+mn-ea"/>
              </a:rPr>
              <a:t>回数</a:t>
            </a:r>
            <a:endParaRPr lang="en-US" altLang="ja-JP" b="1" dirty="0">
              <a:latin typeface="+mn-ea"/>
            </a:endParaRPr>
          </a:p>
          <a:p>
            <a:r>
              <a:rPr lang="ja-JP" altLang="en-US" dirty="0">
                <a:latin typeface="+mn-ea"/>
              </a:rPr>
              <a:t>　　⇒同一日に複数回の情報収集を行った場合も、</a:t>
            </a:r>
            <a:r>
              <a:rPr lang="ja-JP" altLang="en-US" b="1" dirty="0">
                <a:latin typeface="+mn-ea"/>
              </a:rPr>
              <a:t>１回</a:t>
            </a:r>
            <a:r>
              <a:rPr lang="ja-JP" altLang="en-US" dirty="0">
                <a:latin typeface="+mn-ea"/>
              </a:rPr>
              <a:t>として算定する。</a:t>
            </a:r>
            <a:endParaRPr lang="en-US" altLang="ja-JP" dirty="0">
              <a:latin typeface="+mn-ea"/>
            </a:endParaRPr>
          </a:p>
          <a:p>
            <a:r>
              <a:rPr lang="ja-JP" altLang="en-US" dirty="0">
                <a:latin typeface="+mn-ea"/>
              </a:rPr>
              <a:t>　　　同一日に複数のカンファレンスに参加した場合も、</a:t>
            </a:r>
            <a:r>
              <a:rPr lang="ja-JP" altLang="en-US" b="1" dirty="0">
                <a:latin typeface="+mn-ea"/>
              </a:rPr>
              <a:t>１回</a:t>
            </a:r>
            <a:r>
              <a:rPr lang="ja-JP" altLang="en-US" dirty="0">
                <a:latin typeface="+mn-ea"/>
              </a:rPr>
              <a:t>として算定する。</a:t>
            </a:r>
            <a:endParaRPr lang="en-US" altLang="ja-JP" dirty="0">
              <a:latin typeface="+mn-ea"/>
            </a:endParaRPr>
          </a:p>
          <a:p>
            <a:endParaRPr lang="en-US" altLang="ja-JP" dirty="0">
              <a:latin typeface="+mn-ea"/>
            </a:endParaRPr>
          </a:p>
          <a:p>
            <a:pPr marL="278606" indent="-278606">
              <a:buFont typeface="Wingdings" panose="05000000000000000000" pitchFamily="2" charset="2"/>
              <a:buChar char="u"/>
            </a:pPr>
            <a:r>
              <a:rPr lang="ja-JP" altLang="en-US" b="1" dirty="0">
                <a:latin typeface="+mn-ea"/>
              </a:rPr>
              <a:t>退院後の情報収集</a:t>
            </a:r>
            <a:endParaRPr lang="en-US" altLang="ja-JP" b="1" dirty="0">
              <a:latin typeface="+mn-ea"/>
            </a:endParaRPr>
          </a:p>
          <a:p>
            <a:r>
              <a:rPr lang="ja-JP" altLang="en-US" dirty="0">
                <a:latin typeface="+mn-ea"/>
              </a:rPr>
              <a:t>　　⇒原則、退院・退所前に利用者に関する情報収集を行うことが望ましいが、</a:t>
            </a:r>
            <a:endParaRPr lang="en-US" altLang="ja-JP" dirty="0">
              <a:latin typeface="+mn-ea"/>
            </a:endParaRPr>
          </a:p>
          <a:p>
            <a:r>
              <a:rPr lang="ja-JP" altLang="en-US" dirty="0">
                <a:latin typeface="+mn-ea"/>
              </a:rPr>
              <a:t>　　　</a:t>
            </a:r>
            <a:r>
              <a:rPr lang="ja-JP" altLang="en-US" b="1" dirty="0">
                <a:latin typeface="+mn-ea"/>
              </a:rPr>
              <a:t>退院後７日以内</a:t>
            </a:r>
            <a:r>
              <a:rPr lang="ja-JP" altLang="en-US" dirty="0">
                <a:latin typeface="+mn-ea"/>
              </a:rPr>
              <a:t>に情報収集を行った場合も算定することができる。</a:t>
            </a:r>
            <a:endParaRPr lang="en-US" altLang="ja-JP" dirty="0">
              <a:latin typeface="+mn-ea"/>
            </a:endParaRPr>
          </a:p>
          <a:p>
            <a:endParaRPr lang="en-US" altLang="ja-JP" dirty="0">
              <a:latin typeface="+mn-ea"/>
            </a:endParaRPr>
          </a:p>
          <a:p>
            <a:endParaRPr lang="en-US" altLang="ja-JP" dirty="0">
              <a:latin typeface="+mn-ea"/>
            </a:endParaRPr>
          </a:p>
          <a:p>
            <a:r>
              <a:rPr kumimoji="1" lang="ja-JP" altLang="en-US" dirty="0"/>
              <a:t>このカンファレンスは、</a:t>
            </a:r>
            <a:r>
              <a:rPr kumimoji="1" lang="ja-JP" altLang="en-US" b="1" dirty="0"/>
              <a:t>退院時共同指導料の要件を満たす必要がある</a:t>
            </a:r>
            <a:r>
              <a:rPr kumimoji="1" lang="ja-JP" altLang="en-US" dirty="0"/>
              <a:t>、すなわち</a:t>
            </a:r>
            <a:r>
              <a:rPr kumimoji="1" lang="ja-JP" altLang="en-US" b="1" dirty="0">
                <a:solidFill>
                  <a:srgbClr val="FF0000"/>
                </a:solidFill>
              </a:rPr>
              <a:t>「入院中の医療機関」側の主催であることが重要</a:t>
            </a:r>
            <a:r>
              <a:rPr kumimoji="1" lang="ja-JP" altLang="en-US" dirty="0"/>
              <a:t>です。</a:t>
            </a:r>
            <a:endParaRPr kumimoji="1" lang="en-US" altLang="ja-JP" dirty="0"/>
          </a:p>
          <a:p>
            <a:endParaRPr lang="en-US" altLang="ja-JP" dirty="0">
              <a:latin typeface="+mn-ea"/>
            </a:endParaRPr>
          </a:p>
          <a:p>
            <a:r>
              <a:rPr lang="ja-JP" altLang="en-US" dirty="0">
                <a:latin typeface="+mn-ea"/>
              </a:rPr>
              <a:t>ケアマネが主催する利用者情報共有の場に医師等が参加しているだけでは算定要件を満たさない場合がございますので、ご注意ください！</a:t>
            </a:r>
            <a:endParaRPr lang="en-US" altLang="ja-JP" dirty="0">
              <a:latin typeface="+mn-ea"/>
            </a:endParaRPr>
          </a:p>
          <a:p>
            <a:endParaRPr lang="en-US" altLang="ja-JP" dirty="0">
              <a:latin typeface="+mn-ea"/>
            </a:endParaRPr>
          </a:p>
          <a:p>
            <a:endParaRPr lang="en-US" altLang="ja-JP" dirty="0">
              <a:latin typeface="+mn-ea"/>
            </a:endParaRPr>
          </a:p>
          <a:p>
            <a:endParaRPr lang="en-US" altLang="ja-JP" dirty="0">
              <a:latin typeface="+mn-ea"/>
            </a:endParaRPr>
          </a:p>
          <a:p>
            <a:endParaRPr kumimoji="1" lang="ja-JP" altLang="en-US" dirty="0"/>
          </a:p>
        </p:txBody>
      </p:sp>
      <p:pic>
        <p:nvPicPr>
          <p:cNvPr id="17" name="図 16">
            <a:extLst>
              <a:ext uri="{FF2B5EF4-FFF2-40B4-BE49-F238E27FC236}">
                <a16:creationId xmlns:a16="http://schemas.microsoft.com/office/drawing/2014/main" id="{14F8E66E-9415-E936-1A22-412C73206AE8}"/>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8533122" y="5922000"/>
            <a:ext cx="936000" cy="936000"/>
          </a:xfrm>
          <a:prstGeom prst="rect">
            <a:avLst/>
          </a:prstGeom>
        </p:spPr>
      </p:pic>
      <p:sp>
        <p:nvSpPr>
          <p:cNvPr id="7" name="字幕 8">
            <a:extLst>
              <a:ext uri="{FF2B5EF4-FFF2-40B4-BE49-F238E27FC236}">
                <a16:creationId xmlns:a16="http://schemas.microsoft.com/office/drawing/2014/main" id="{02D723B2-8A18-8F3E-EFDB-E951B3FB4552}"/>
              </a:ext>
            </a:extLst>
          </p:cNvPr>
          <p:cNvSpPr txBox="1">
            <a:spLocks/>
          </p:cNvSpPr>
          <p:nvPr/>
        </p:nvSpPr>
        <p:spPr>
          <a:xfrm>
            <a:off x="5815013" y="737631"/>
            <a:ext cx="3929419" cy="4278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sz="2000" b="1" dirty="0">
                <a:latin typeface="游ゴシック" panose="020B0400000000000000" pitchFamily="50" charset="-128"/>
                <a:ea typeface="游ゴシック" panose="020B0400000000000000" pitchFamily="50" charset="-128"/>
              </a:rPr>
              <a:t>情報収集・カンファレンス</a:t>
            </a:r>
            <a:endParaRPr lang="en-US" altLang="ja-JP" sz="2000" b="1" dirty="0">
              <a:latin typeface="游ゴシック" panose="020B0400000000000000" pitchFamily="50" charset="-128"/>
              <a:ea typeface="游ゴシック" panose="020B0400000000000000" pitchFamily="50" charset="-128"/>
            </a:endParaRPr>
          </a:p>
        </p:txBody>
      </p:sp>
      <p:pic>
        <p:nvPicPr>
          <p:cNvPr id="2" name="録音したサウンド">
            <a:hlinkClick r:id="" action="ppaction://media"/>
            <a:extLst>
              <a:ext uri="{FF2B5EF4-FFF2-40B4-BE49-F238E27FC236}">
                <a16:creationId xmlns:a16="http://schemas.microsoft.com/office/drawing/2014/main" id="{6C80BB76-1DFD-3580-8EF9-3273FFCE301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648200" y="3124200"/>
            <a:ext cx="609600" cy="609600"/>
          </a:xfrm>
          <a:prstGeom prst="rect">
            <a:avLst/>
          </a:prstGeom>
        </p:spPr>
      </p:pic>
    </p:spTree>
    <p:extLst>
      <p:ext uri="{BB962C8B-B14F-4D97-AF65-F5344CB8AC3E}">
        <p14:creationId xmlns:p14="http://schemas.microsoft.com/office/powerpoint/2010/main" val="2190716861"/>
      </p:ext>
    </p:extLst>
  </p:cSld>
  <p:clrMapOvr>
    <a:masterClrMapping/>
  </p:clrMapOvr>
  <mc:AlternateContent xmlns:mc="http://schemas.openxmlformats.org/markup-compatibility/2006" xmlns:p14="http://schemas.microsoft.com/office/powerpoint/2010/main">
    <mc:Choice Requires="p14">
      <p:transition spd="slow" p14:dur="2000" advTm="42525"/>
    </mc:Choice>
    <mc:Fallback xmlns="">
      <p:transition spd="slow" advTm="42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4">
            <a:extLst>
              <a:ext uri="{FF2B5EF4-FFF2-40B4-BE49-F238E27FC236}">
                <a16:creationId xmlns:a16="http://schemas.microsoft.com/office/drawing/2014/main" id="{86D147EF-0A45-2ECF-10B0-3CD327D09406}"/>
              </a:ext>
            </a:extLst>
          </p:cNvPr>
          <p:cNvSpPr txBox="1">
            <a:spLocks/>
          </p:cNvSpPr>
          <p:nvPr/>
        </p:nvSpPr>
        <p:spPr>
          <a:xfrm>
            <a:off x="-3242" y="279140"/>
            <a:ext cx="3670526" cy="425059"/>
          </a:xfrm>
          <a:prstGeom prst="rect">
            <a:avLst/>
          </a:prstGeom>
        </p:spPr>
        <p:txBody>
          <a:bodyPr/>
          <a:lstStyle>
            <a:lvl1pPr algn="l" defTabSz="914400" rtl="0" eaLnBrk="1" latinLnBrk="0" hangingPunct="1">
              <a:lnSpc>
                <a:spcPct val="90000"/>
              </a:lnSpc>
              <a:spcBef>
                <a:spcPct val="0"/>
              </a:spcBef>
              <a:buNone/>
              <a:defRPr kumimoji="1" sz="2000" b="1" kern="1200">
                <a:solidFill>
                  <a:schemeClr val="tx1"/>
                </a:solidFill>
                <a:latin typeface="+mj-lt"/>
                <a:ea typeface="+mj-ea"/>
                <a:cs typeface="+mj-cs"/>
              </a:defRPr>
            </a:lvl1pPr>
          </a:lstStyle>
          <a:p>
            <a:r>
              <a:rPr lang="ja-JP" altLang="en-US" sz="2280" dirty="0">
                <a:latin typeface="游ゴシック" panose="020B0400000000000000" pitchFamily="50" charset="-128"/>
                <a:ea typeface="游ゴシック" panose="020B0400000000000000" pitchFamily="50" charset="-128"/>
              </a:rPr>
              <a:t>集団指導目次</a:t>
            </a:r>
          </a:p>
        </p:txBody>
      </p:sp>
      <p:sp>
        <p:nvSpPr>
          <p:cNvPr id="3" name="タイトル 4">
            <a:extLst>
              <a:ext uri="{FF2B5EF4-FFF2-40B4-BE49-F238E27FC236}">
                <a16:creationId xmlns:a16="http://schemas.microsoft.com/office/drawing/2014/main" id="{C045ABA7-F75C-A213-2E5F-A1ED05B90FF5}"/>
              </a:ext>
            </a:extLst>
          </p:cNvPr>
          <p:cNvSpPr txBox="1">
            <a:spLocks/>
          </p:cNvSpPr>
          <p:nvPr/>
        </p:nvSpPr>
        <p:spPr>
          <a:xfrm>
            <a:off x="89760" y="719776"/>
            <a:ext cx="1742939" cy="425059"/>
          </a:xfrm>
          <a:prstGeom prst="rect">
            <a:avLst/>
          </a:prstGeom>
        </p:spPr>
        <p:txBody>
          <a:bodyPr/>
          <a:lstStyle>
            <a:lvl1pPr algn="l" defTabSz="914400" rtl="0" eaLnBrk="1" latinLnBrk="0" hangingPunct="1">
              <a:lnSpc>
                <a:spcPct val="90000"/>
              </a:lnSpc>
              <a:spcBef>
                <a:spcPct val="0"/>
              </a:spcBef>
              <a:buNone/>
              <a:defRPr kumimoji="1" sz="2800" b="1" kern="1200">
                <a:solidFill>
                  <a:schemeClr val="tx1"/>
                </a:solidFill>
                <a:latin typeface="+mn-ea"/>
                <a:ea typeface="+mn-ea"/>
                <a:cs typeface="+mj-cs"/>
              </a:defRPr>
            </a:lvl1pPr>
          </a:lstStyle>
          <a:p>
            <a:r>
              <a:rPr lang="en-US" altLang="ja-JP" sz="2275" dirty="0">
                <a:solidFill>
                  <a:schemeClr val="bg1">
                    <a:lumMod val="65000"/>
                  </a:schemeClr>
                </a:solidFill>
              </a:rPr>
              <a:t>INDEX</a:t>
            </a:r>
            <a:endParaRPr lang="ja-JP" altLang="en-US" sz="2275" dirty="0">
              <a:solidFill>
                <a:schemeClr val="bg1">
                  <a:lumMod val="65000"/>
                </a:schemeClr>
              </a:solidFill>
            </a:endParaRPr>
          </a:p>
        </p:txBody>
      </p:sp>
      <p:sp>
        <p:nvSpPr>
          <p:cNvPr id="20" name="四角形: 上の 2 つの角を丸める 19">
            <a:extLst>
              <a:ext uri="{FF2B5EF4-FFF2-40B4-BE49-F238E27FC236}">
                <a16:creationId xmlns:a16="http://schemas.microsoft.com/office/drawing/2014/main" id="{FE81844E-4434-238E-3A2B-594DBA791825}"/>
              </a:ext>
            </a:extLst>
          </p:cNvPr>
          <p:cNvSpPr/>
          <p:nvPr/>
        </p:nvSpPr>
        <p:spPr>
          <a:xfrm rot="16200000">
            <a:off x="3925829" y="1468666"/>
            <a:ext cx="338475" cy="519582"/>
          </a:xfrm>
          <a:prstGeom prst="round2SameRect">
            <a:avLst>
              <a:gd name="adj1" fmla="val 50000"/>
              <a:gd name="adj2" fmla="val 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25"/>
          </a:p>
        </p:txBody>
      </p:sp>
      <p:sp>
        <p:nvSpPr>
          <p:cNvPr id="21" name="テキスト ボックス 20">
            <a:extLst>
              <a:ext uri="{FF2B5EF4-FFF2-40B4-BE49-F238E27FC236}">
                <a16:creationId xmlns:a16="http://schemas.microsoft.com/office/drawing/2014/main" id="{4012D621-72B6-E4C8-5251-6E7BC220C3F4}"/>
              </a:ext>
            </a:extLst>
          </p:cNvPr>
          <p:cNvSpPr txBox="1"/>
          <p:nvPr/>
        </p:nvSpPr>
        <p:spPr>
          <a:xfrm>
            <a:off x="3935024" y="1559218"/>
            <a:ext cx="519582" cy="442429"/>
          </a:xfrm>
          <a:prstGeom prst="rect">
            <a:avLst/>
          </a:prstGeom>
          <a:noFill/>
        </p:spPr>
        <p:txBody>
          <a:bodyPr wrap="square" rtlCol="0">
            <a:spAutoFit/>
          </a:bodyPr>
          <a:lstStyle/>
          <a:p>
            <a:r>
              <a:rPr lang="ja-JP" altLang="en-US" sz="2275" b="1" dirty="0">
                <a:solidFill>
                  <a:schemeClr val="bg1"/>
                </a:solidFill>
              </a:rPr>
              <a:t>１</a:t>
            </a:r>
          </a:p>
        </p:txBody>
      </p:sp>
      <p:sp>
        <p:nvSpPr>
          <p:cNvPr id="22" name="タイトル 4">
            <a:extLst>
              <a:ext uri="{FF2B5EF4-FFF2-40B4-BE49-F238E27FC236}">
                <a16:creationId xmlns:a16="http://schemas.microsoft.com/office/drawing/2014/main" id="{0A45505B-A88A-1554-7F75-E4F8656D9C4A}"/>
              </a:ext>
            </a:extLst>
          </p:cNvPr>
          <p:cNvSpPr txBox="1">
            <a:spLocks/>
          </p:cNvSpPr>
          <p:nvPr/>
        </p:nvSpPr>
        <p:spPr>
          <a:xfrm>
            <a:off x="4354858" y="1447895"/>
            <a:ext cx="5089180" cy="562843"/>
          </a:xfrm>
          <a:prstGeom prst="rect">
            <a:avLst/>
          </a:prstGeom>
        </p:spPr>
        <p:txBody>
          <a:bodyPr/>
          <a:lstStyle>
            <a:lvl1pPr algn="l" defTabSz="914400" rtl="0" eaLnBrk="1" latinLnBrk="0" hangingPunct="1">
              <a:lnSpc>
                <a:spcPct val="90000"/>
              </a:lnSpc>
              <a:spcBef>
                <a:spcPct val="0"/>
              </a:spcBef>
              <a:buNone/>
              <a:defRPr kumimoji="1" sz="2800" b="1" kern="1200">
                <a:solidFill>
                  <a:schemeClr val="tx1"/>
                </a:solidFill>
                <a:latin typeface="+mn-ea"/>
                <a:ea typeface="+mn-ea"/>
                <a:cs typeface="+mj-cs"/>
              </a:defRPr>
            </a:lvl1pPr>
          </a:lstStyle>
          <a:p>
            <a:pPr>
              <a:lnSpc>
                <a:spcPct val="150000"/>
              </a:lnSpc>
            </a:pPr>
            <a:r>
              <a:rPr lang="ja-JP" altLang="ja-JP" sz="2275" dirty="0">
                <a:solidFill>
                  <a:schemeClr val="bg1">
                    <a:lumMod val="65000"/>
                  </a:schemeClr>
                </a:solidFill>
                <a:ea typeface="游ゴシック" panose="020B0400000000000000" pitchFamily="50" charset="-128"/>
                <a:cs typeface="Times New Roman" panose="02020603050405020304" pitchFamily="18" charset="0"/>
              </a:rPr>
              <a:t>令和</a:t>
            </a:r>
            <a:r>
              <a:rPr lang="en-US" altLang="ja-JP" sz="2275" dirty="0">
                <a:solidFill>
                  <a:schemeClr val="bg1">
                    <a:lumMod val="65000"/>
                  </a:schemeClr>
                </a:solidFill>
                <a:ea typeface="游ゴシック" panose="020B0400000000000000" pitchFamily="50" charset="-128"/>
                <a:cs typeface="Times New Roman" panose="02020603050405020304" pitchFamily="18" charset="0"/>
              </a:rPr>
              <a:t>3</a:t>
            </a:r>
            <a:r>
              <a:rPr lang="ja-JP" altLang="ja-JP" sz="2275" dirty="0">
                <a:solidFill>
                  <a:schemeClr val="bg1">
                    <a:lumMod val="65000"/>
                  </a:schemeClr>
                </a:solidFill>
                <a:ea typeface="游ゴシック" panose="020B0400000000000000" pitchFamily="50" charset="-128"/>
                <a:cs typeface="Times New Roman" panose="02020603050405020304" pitchFamily="18" charset="0"/>
              </a:rPr>
              <a:t>年度介護報酬改定のおさらい</a:t>
            </a:r>
            <a:endParaRPr lang="ja-JP" altLang="en-US" sz="3250" dirty="0">
              <a:solidFill>
                <a:schemeClr val="bg1">
                  <a:lumMod val="65000"/>
                </a:schemeClr>
              </a:solidFill>
              <a:latin typeface="Arial" panose="020B0604020202020204" pitchFamily="34" charset="0"/>
              <a:ea typeface="游ゴシック" panose="020B0400000000000000" pitchFamily="50" charset="-128"/>
              <a:cs typeface="Arial Unicode MS"/>
            </a:endParaRPr>
          </a:p>
        </p:txBody>
      </p:sp>
      <p:sp>
        <p:nvSpPr>
          <p:cNvPr id="23" name="四角形: 上の 2 つの角を丸める 22">
            <a:extLst>
              <a:ext uri="{FF2B5EF4-FFF2-40B4-BE49-F238E27FC236}">
                <a16:creationId xmlns:a16="http://schemas.microsoft.com/office/drawing/2014/main" id="{0FB07707-7730-A576-D66B-CC04E703CA4F}"/>
              </a:ext>
            </a:extLst>
          </p:cNvPr>
          <p:cNvSpPr/>
          <p:nvPr/>
        </p:nvSpPr>
        <p:spPr>
          <a:xfrm rot="16200000">
            <a:off x="3925411" y="2906404"/>
            <a:ext cx="338475" cy="519582"/>
          </a:xfrm>
          <a:prstGeom prst="round2SameRect">
            <a:avLst>
              <a:gd name="adj1" fmla="val 50000"/>
              <a:gd name="adj2" fmla="val 0"/>
            </a:avLst>
          </a:prstGeom>
          <a:solidFill>
            <a:srgbClr val="F9A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25"/>
          </a:p>
        </p:txBody>
      </p:sp>
      <p:sp>
        <p:nvSpPr>
          <p:cNvPr id="24" name="テキスト ボックス 23">
            <a:extLst>
              <a:ext uri="{FF2B5EF4-FFF2-40B4-BE49-F238E27FC236}">
                <a16:creationId xmlns:a16="http://schemas.microsoft.com/office/drawing/2014/main" id="{62072E6A-AB32-BC4A-09F3-DFEBB4E85864}"/>
              </a:ext>
            </a:extLst>
          </p:cNvPr>
          <p:cNvSpPr txBox="1"/>
          <p:nvPr/>
        </p:nvSpPr>
        <p:spPr>
          <a:xfrm>
            <a:off x="3934605" y="2996955"/>
            <a:ext cx="519582" cy="442429"/>
          </a:xfrm>
          <a:prstGeom prst="rect">
            <a:avLst/>
          </a:prstGeom>
          <a:noFill/>
        </p:spPr>
        <p:txBody>
          <a:bodyPr wrap="square" rtlCol="0">
            <a:spAutoFit/>
          </a:bodyPr>
          <a:lstStyle/>
          <a:p>
            <a:r>
              <a:rPr lang="ja-JP" altLang="en-US" sz="2275" b="1" dirty="0">
                <a:solidFill>
                  <a:schemeClr val="bg1"/>
                </a:solidFill>
              </a:rPr>
              <a:t>２</a:t>
            </a:r>
          </a:p>
        </p:txBody>
      </p:sp>
      <p:sp>
        <p:nvSpPr>
          <p:cNvPr id="25" name="タイトル 4">
            <a:extLst>
              <a:ext uri="{FF2B5EF4-FFF2-40B4-BE49-F238E27FC236}">
                <a16:creationId xmlns:a16="http://schemas.microsoft.com/office/drawing/2014/main" id="{4817F73F-6F83-D681-F203-F94B3A2900C8}"/>
              </a:ext>
            </a:extLst>
          </p:cNvPr>
          <p:cNvSpPr txBox="1">
            <a:spLocks/>
          </p:cNvSpPr>
          <p:nvPr/>
        </p:nvSpPr>
        <p:spPr>
          <a:xfrm>
            <a:off x="4380259" y="2878932"/>
            <a:ext cx="4947274" cy="574523"/>
          </a:xfrm>
          <a:prstGeom prst="rect">
            <a:avLst/>
          </a:prstGeom>
        </p:spPr>
        <p:txBody>
          <a:bodyPr/>
          <a:lstStyle>
            <a:lvl1pPr algn="l" defTabSz="914400" rtl="0" eaLnBrk="1" latinLnBrk="0" hangingPunct="1">
              <a:lnSpc>
                <a:spcPct val="90000"/>
              </a:lnSpc>
              <a:spcBef>
                <a:spcPct val="0"/>
              </a:spcBef>
              <a:buNone/>
              <a:defRPr kumimoji="1" sz="2800" b="1" kern="1200">
                <a:solidFill>
                  <a:schemeClr val="tx1"/>
                </a:solidFill>
                <a:latin typeface="+mn-ea"/>
                <a:ea typeface="+mn-ea"/>
                <a:cs typeface="+mj-cs"/>
              </a:defRPr>
            </a:lvl1pPr>
          </a:lstStyle>
          <a:p>
            <a:pPr>
              <a:lnSpc>
                <a:spcPct val="150000"/>
              </a:lnSpc>
            </a:pPr>
            <a:r>
              <a:rPr lang="ja-JP" altLang="ja-JP" sz="2275" dirty="0">
                <a:ea typeface="游ゴシック" panose="020B0400000000000000" pitchFamily="50" charset="-128"/>
                <a:cs typeface="Times New Roman" panose="02020603050405020304" pitchFamily="18" charset="0"/>
              </a:rPr>
              <a:t>運営指導の主な指摘内容</a:t>
            </a:r>
            <a:endParaRPr lang="ja-JP" altLang="en-US" sz="4388" dirty="0"/>
          </a:p>
        </p:txBody>
      </p:sp>
      <p:sp>
        <p:nvSpPr>
          <p:cNvPr id="26" name="テキスト ボックス 25">
            <a:extLst>
              <a:ext uri="{FF2B5EF4-FFF2-40B4-BE49-F238E27FC236}">
                <a16:creationId xmlns:a16="http://schemas.microsoft.com/office/drawing/2014/main" id="{554D0634-957C-3DCF-5CA7-D486466488D3}"/>
              </a:ext>
            </a:extLst>
          </p:cNvPr>
          <p:cNvSpPr txBox="1"/>
          <p:nvPr/>
        </p:nvSpPr>
        <p:spPr>
          <a:xfrm>
            <a:off x="4089626" y="3430011"/>
            <a:ext cx="4288605" cy="572849"/>
          </a:xfrm>
          <a:prstGeom prst="rect">
            <a:avLst/>
          </a:prstGeom>
          <a:noFill/>
        </p:spPr>
        <p:txBody>
          <a:bodyPr wrap="square" rtlCol="0">
            <a:spAutoFit/>
          </a:bodyPr>
          <a:lstStyle/>
          <a:p>
            <a:pPr>
              <a:lnSpc>
                <a:spcPct val="200000"/>
              </a:lnSpc>
            </a:pPr>
            <a:r>
              <a:rPr lang="ja-JP" altLang="en-US" dirty="0">
                <a:ea typeface="游ゴシック" panose="020B0400000000000000" pitchFamily="50" charset="-128"/>
                <a:cs typeface="Times New Roman" panose="02020603050405020304" pitchFamily="18" charset="0"/>
              </a:rPr>
              <a:t>１．運営規程の記載内容</a:t>
            </a:r>
            <a:endParaRPr lang="ja-JP" altLang="en-US" dirty="0"/>
          </a:p>
        </p:txBody>
      </p:sp>
      <p:sp>
        <p:nvSpPr>
          <p:cNvPr id="27" name="テキスト ボックス 26">
            <a:extLst>
              <a:ext uri="{FF2B5EF4-FFF2-40B4-BE49-F238E27FC236}">
                <a16:creationId xmlns:a16="http://schemas.microsoft.com/office/drawing/2014/main" id="{DCC0B900-037C-E79D-864F-E8D18514EDA0}"/>
              </a:ext>
            </a:extLst>
          </p:cNvPr>
          <p:cNvSpPr txBox="1"/>
          <p:nvPr/>
        </p:nvSpPr>
        <p:spPr>
          <a:xfrm>
            <a:off x="4089626" y="3897522"/>
            <a:ext cx="3406353" cy="572849"/>
          </a:xfrm>
          <a:prstGeom prst="rect">
            <a:avLst/>
          </a:prstGeom>
          <a:noFill/>
        </p:spPr>
        <p:txBody>
          <a:bodyPr wrap="square" rtlCol="0">
            <a:spAutoFit/>
          </a:bodyPr>
          <a:lstStyle/>
          <a:p>
            <a:pPr>
              <a:lnSpc>
                <a:spcPct val="200000"/>
              </a:lnSpc>
            </a:pPr>
            <a:r>
              <a:rPr lang="ja-JP" altLang="en-US" dirty="0">
                <a:ea typeface="游ゴシック" panose="020B0400000000000000" pitchFamily="50" charset="-128"/>
                <a:cs typeface="Times New Roman" panose="02020603050405020304" pitchFamily="18" charset="0"/>
              </a:rPr>
              <a:t>２．家族の個人情報使用同意</a:t>
            </a:r>
            <a:endParaRPr lang="ja-JP" altLang="en-US" dirty="0"/>
          </a:p>
        </p:txBody>
      </p:sp>
      <p:sp>
        <p:nvSpPr>
          <p:cNvPr id="28" name="テキスト ボックス 27">
            <a:extLst>
              <a:ext uri="{FF2B5EF4-FFF2-40B4-BE49-F238E27FC236}">
                <a16:creationId xmlns:a16="http://schemas.microsoft.com/office/drawing/2014/main" id="{C125B042-EB38-2B23-FCCB-DEE59D2AB3B9}"/>
              </a:ext>
            </a:extLst>
          </p:cNvPr>
          <p:cNvSpPr txBox="1"/>
          <p:nvPr/>
        </p:nvSpPr>
        <p:spPr>
          <a:xfrm>
            <a:off x="4089626" y="4365033"/>
            <a:ext cx="3833685" cy="572849"/>
          </a:xfrm>
          <a:prstGeom prst="rect">
            <a:avLst/>
          </a:prstGeom>
          <a:noFill/>
        </p:spPr>
        <p:txBody>
          <a:bodyPr wrap="square" rtlCol="0">
            <a:spAutoFit/>
          </a:bodyPr>
          <a:lstStyle/>
          <a:p>
            <a:pPr>
              <a:lnSpc>
                <a:spcPct val="200000"/>
              </a:lnSpc>
            </a:pPr>
            <a:r>
              <a:rPr lang="ja-JP" altLang="en-US" dirty="0">
                <a:ea typeface="游ゴシック" panose="020B0400000000000000" pitchFamily="50" charset="-128"/>
                <a:cs typeface="Times New Roman" panose="02020603050405020304" pitchFamily="18" charset="0"/>
              </a:rPr>
              <a:t>３．特定事業所集中減算の取扱</a:t>
            </a:r>
            <a:endParaRPr lang="ja-JP" altLang="en-US" dirty="0"/>
          </a:p>
        </p:txBody>
      </p:sp>
      <p:sp>
        <p:nvSpPr>
          <p:cNvPr id="29" name="テキスト ボックス 28">
            <a:extLst>
              <a:ext uri="{FF2B5EF4-FFF2-40B4-BE49-F238E27FC236}">
                <a16:creationId xmlns:a16="http://schemas.microsoft.com/office/drawing/2014/main" id="{8537889A-C5FE-2FD0-0245-BE577EA0E936}"/>
              </a:ext>
            </a:extLst>
          </p:cNvPr>
          <p:cNvSpPr txBox="1"/>
          <p:nvPr/>
        </p:nvSpPr>
        <p:spPr>
          <a:xfrm>
            <a:off x="4089626" y="4832543"/>
            <a:ext cx="4288606" cy="572849"/>
          </a:xfrm>
          <a:prstGeom prst="rect">
            <a:avLst/>
          </a:prstGeom>
          <a:noFill/>
        </p:spPr>
        <p:txBody>
          <a:bodyPr wrap="square" rtlCol="0">
            <a:spAutoFit/>
          </a:bodyPr>
          <a:lstStyle/>
          <a:p>
            <a:pPr>
              <a:lnSpc>
                <a:spcPct val="200000"/>
              </a:lnSpc>
            </a:pPr>
            <a:r>
              <a:rPr lang="ja-JP" altLang="en-US" dirty="0">
                <a:ea typeface="游ゴシック" panose="020B0400000000000000" pitchFamily="50" charset="-128"/>
                <a:cs typeface="Times New Roman" panose="02020603050405020304" pitchFamily="18" charset="0"/>
              </a:rPr>
              <a:t>４．運営基準減算</a:t>
            </a:r>
            <a:r>
              <a:rPr lang="en-US" altLang="ja-JP" dirty="0">
                <a:ea typeface="游ゴシック" panose="020B0400000000000000" pitchFamily="50" charset="-128"/>
                <a:cs typeface="Times New Roman" panose="02020603050405020304" pitchFamily="18" charset="0"/>
              </a:rPr>
              <a:t>	</a:t>
            </a:r>
            <a:endParaRPr lang="ja-JP" altLang="en-US" dirty="0"/>
          </a:p>
        </p:txBody>
      </p:sp>
      <p:sp>
        <p:nvSpPr>
          <p:cNvPr id="30" name="テキスト ボックス 29">
            <a:extLst>
              <a:ext uri="{FF2B5EF4-FFF2-40B4-BE49-F238E27FC236}">
                <a16:creationId xmlns:a16="http://schemas.microsoft.com/office/drawing/2014/main" id="{8498EDBD-FC38-23F2-F53F-E058DF084FBF}"/>
              </a:ext>
            </a:extLst>
          </p:cNvPr>
          <p:cNvSpPr txBox="1"/>
          <p:nvPr/>
        </p:nvSpPr>
        <p:spPr>
          <a:xfrm>
            <a:off x="4089625" y="5300054"/>
            <a:ext cx="5089180" cy="572144"/>
          </a:xfrm>
          <a:prstGeom prst="rect">
            <a:avLst/>
          </a:prstGeom>
          <a:noFill/>
        </p:spPr>
        <p:txBody>
          <a:bodyPr wrap="square" rtlCol="0">
            <a:spAutoFit/>
          </a:bodyPr>
          <a:lstStyle/>
          <a:p>
            <a:pPr>
              <a:lnSpc>
                <a:spcPct val="200000"/>
              </a:lnSpc>
            </a:pPr>
            <a:r>
              <a:rPr lang="ja-JP" altLang="en-US" dirty="0">
                <a:ea typeface="游ゴシック" panose="020B0400000000000000" pitchFamily="50" charset="-128"/>
                <a:cs typeface="Times New Roman" panose="02020603050405020304" pitchFamily="18" charset="0"/>
              </a:rPr>
              <a:t>５．計画作成に関する指摘</a:t>
            </a:r>
            <a:endParaRPr lang="ja-JP" altLang="en-US" dirty="0"/>
          </a:p>
        </p:txBody>
      </p:sp>
      <p:sp>
        <p:nvSpPr>
          <p:cNvPr id="31" name="四角形: 角を丸くする 30">
            <a:extLst>
              <a:ext uri="{FF2B5EF4-FFF2-40B4-BE49-F238E27FC236}">
                <a16:creationId xmlns:a16="http://schemas.microsoft.com/office/drawing/2014/main" id="{7F4E37DB-544E-25B7-9C3B-2B63E63F8B34}"/>
              </a:ext>
            </a:extLst>
          </p:cNvPr>
          <p:cNvSpPr/>
          <p:nvPr/>
        </p:nvSpPr>
        <p:spPr>
          <a:xfrm>
            <a:off x="4063679" y="3879863"/>
            <a:ext cx="2498699" cy="180000"/>
          </a:xfrm>
          <a:prstGeom prst="roundRect">
            <a:avLst/>
          </a:prstGeom>
          <a:solidFill>
            <a:srgbClr val="F7834F">
              <a:alpha val="36000"/>
            </a:srgbClr>
          </a:solidFill>
          <a:ln w="15875">
            <a:solidFill>
              <a:srgbClr val="F7834F"/>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ja-JP" altLang="en-US" sz="2000"/>
          </a:p>
        </p:txBody>
      </p:sp>
      <p:sp>
        <p:nvSpPr>
          <p:cNvPr id="32" name="四角形: 角を丸くする 31">
            <a:extLst>
              <a:ext uri="{FF2B5EF4-FFF2-40B4-BE49-F238E27FC236}">
                <a16:creationId xmlns:a16="http://schemas.microsoft.com/office/drawing/2014/main" id="{00555EDD-B75A-4CF3-95FD-DD1132CC0545}"/>
              </a:ext>
            </a:extLst>
          </p:cNvPr>
          <p:cNvSpPr/>
          <p:nvPr/>
        </p:nvSpPr>
        <p:spPr>
          <a:xfrm>
            <a:off x="4063679" y="4367259"/>
            <a:ext cx="3168000" cy="180000"/>
          </a:xfrm>
          <a:prstGeom prst="roundRect">
            <a:avLst/>
          </a:prstGeom>
          <a:solidFill>
            <a:srgbClr val="F7834F">
              <a:alpha val="36000"/>
            </a:srgbClr>
          </a:solidFill>
          <a:ln w="12700">
            <a:solidFill>
              <a:srgbClr val="F7834F"/>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ja-JP" altLang="en-US"/>
          </a:p>
        </p:txBody>
      </p:sp>
      <p:sp>
        <p:nvSpPr>
          <p:cNvPr id="33" name="四角形: 角を丸くする 32">
            <a:extLst>
              <a:ext uri="{FF2B5EF4-FFF2-40B4-BE49-F238E27FC236}">
                <a16:creationId xmlns:a16="http://schemas.microsoft.com/office/drawing/2014/main" id="{B5CDEC5D-A0B4-530D-66EC-E98736F30ADB}"/>
              </a:ext>
            </a:extLst>
          </p:cNvPr>
          <p:cNvSpPr/>
          <p:nvPr/>
        </p:nvSpPr>
        <p:spPr>
          <a:xfrm>
            <a:off x="4063678" y="4797047"/>
            <a:ext cx="3384000" cy="180000"/>
          </a:xfrm>
          <a:prstGeom prst="roundRect">
            <a:avLst/>
          </a:prstGeom>
          <a:solidFill>
            <a:srgbClr val="F7834F">
              <a:alpha val="36000"/>
            </a:srgbClr>
          </a:solidFill>
          <a:ln w="15875">
            <a:solidFill>
              <a:srgbClr val="F7834F"/>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ja-JP" altLang="en-US"/>
          </a:p>
        </p:txBody>
      </p:sp>
      <p:sp>
        <p:nvSpPr>
          <p:cNvPr id="34" name="四角形: 角を丸くする 33">
            <a:extLst>
              <a:ext uri="{FF2B5EF4-FFF2-40B4-BE49-F238E27FC236}">
                <a16:creationId xmlns:a16="http://schemas.microsoft.com/office/drawing/2014/main" id="{C7021F20-75D6-FAFD-B780-8D5B8E1370AA}"/>
              </a:ext>
            </a:extLst>
          </p:cNvPr>
          <p:cNvSpPr/>
          <p:nvPr/>
        </p:nvSpPr>
        <p:spPr>
          <a:xfrm>
            <a:off x="4063678" y="5282952"/>
            <a:ext cx="1860227" cy="180000"/>
          </a:xfrm>
          <a:prstGeom prst="roundRect">
            <a:avLst/>
          </a:prstGeom>
          <a:solidFill>
            <a:srgbClr val="F7834F">
              <a:alpha val="36000"/>
            </a:srgbClr>
          </a:solidFill>
          <a:ln w="15875">
            <a:solidFill>
              <a:srgbClr val="F7834F"/>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ja-JP" altLang="en-US"/>
          </a:p>
        </p:txBody>
      </p:sp>
      <p:sp>
        <p:nvSpPr>
          <p:cNvPr id="35" name="四角形: 角を丸くする 34">
            <a:extLst>
              <a:ext uri="{FF2B5EF4-FFF2-40B4-BE49-F238E27FC236}">
                <a16:creationId xmlns:a16="http://schemas.microsoft.com/office/drawing/2014/main" id="{FF03D6C5-A3C4-7538-A40B-EA979CD13AEF}"/>
              </a:ext>
            </a:extLst>
          </p:cNvPr>
          <p:cNvSpPr/>
          <p:nvPr/>
        </p:nvSpPr>
        <p:spPr>
          <a:xfrm>
            <a:off x="4063679" y="5745482"/>
            <a:ext cx="3276000" cy="180000"/>
          </a:xfrm>
          <a:prstGeom prst="roundRect">
            <a:avLst/>
          </a:prstGeom>
          <a:solidFill>
            <a:srgbClr val="F7834F">
              <a:alpha val="36000"/>
            </a:srgbClr>
          </a:solidFill>
          <a:ln w="15875">
            <a:solidFill>
              <a:srgbClr val="F7834F"/>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ja-JP" altLang="en-US"/>
          </a:p>
        </p:txBody>
      </p:sp>
      <p:pic>
        <p:nvPicPr>
          <p:cNvPr id="4" name="録音したサウンド">
            <a:hlinkClick r:id="" action="ppaction://media"/>
            <a:extLst>
              <a:ext uri="{FF2B5EF4-FFF2-40B4-BE49-F238E27FC236}">
                <a16:creationId xmlns:a16="http://schemas.microsoft.com/office/drawing/2014/main" id="{74AFB109-FBD7-D1D3-B7D4-1B63272B3E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48200" y="3124200"/>
            <a:ext cx="609600" cy="609600"/>
          </a:xfrm>
          <a:prstGeom prst="rect">
            <a:avLst/>
          </a:prstGeom>
        </p:spPr>
      </p:pic>
    </p:spTree>
    <p:extLst>
      <p:ext uri="{BB962C8B-B14F-4D97-AF65-F5344CB8AC3E}">
        <p14:creationId xmlns:p14="http://schemas.microsoft.com/office/powerpoint/2010/main" val="2622974020"/>
      </p:ext>
    </p:extLst>
  </p:cSld>
  <p:clrMapOvr>
    <a:masterClrMapping/>
  </p:clrMapOvr>
  <mc:AlternateContent xmlns:mc="http://schemas.openxmlformats.org/markup-compatibility/2006" xmlns:p14="http://schemas.microsoft.com/office/powerpoint/2010/main">
    <mc:Choice Requires="p14">
      <p:transition spd="slow" p14:dur="2000" advTm="7602"/>
    </mc:Choice>
    <mc:Fallback xmlns="">
      <p:transition spd="slow" advTm="7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4">
            <a:extLst>
              <a:ext uri="{FF2B5EF4-FFF2-40B4-BE49-F238E27FC236}">
                <a16:creationId xmlns:a16="http://schemas.microsoft.com/office/drawing/2014/main" id="{1E82D0BE-3997-76A5-CBB6-EB8309429AB6}"/>
              </a:ext>
            </a:extLst>
          </p:cNvPr>
          <p:cNvSpPr txBox="1">
            <a:spLocks/>
          </p:cNvSpPr>
          <p:nvPr/>
        </p:nvSpPr>
        <p:spPr>
          <a:xfrm>
            <a:off x="1909766" y="579166"/>
            <a:ext cx="7566124" cy="562843"/>
          </a:xfrm>
          <a:prstGeom prst="rect">
            <a:avLst/>
          </a:prstGeom>
        </p:spPr>
        <p:txBody>
          <a:bodyPr/>
          <a:lstStyle>
            <a:lvl1pPr algn="l" defTabSz="914400" rtl="0" eaLnBrk="1" latinLnBrk="0" hangingPunct="1">
              <a:lnSpc>
                <a:spcPct val="90000"/>
              </a:lnSpc>
              <a:spcBef>
                <a:spcPct val="0"/>
              </a:spcBef>
              <a:buNone/>
              <a:defRPr kumimoji="1" sz="2800" b="1" kern="1200">
                <a:solidFill>
                  <a:schemeClr val="tx1"/>
                </a:solidFill>
                <a:latin typeface="+mn-ea"/>
                <a:ea typeface="+mn-ea"/>
                <a:cs typeface="+mj-cs"/>
              </a:defRPr>
            </a:lvl1pPr>
          </a:lstStyle>
          <a:p>
            <a:pPr algn="r">
              <a:lnSpc>
                <a:spcPct val="150000"/>
              </a:lnSpc>
            </a:pPr>
            <a:r>
              <a:rPr lang="ja-JP" altLang="ja-JP" sz="1800" dirty="0">
                <a:ea typeface="游ゴシック" panose="020B0400000000000000" pitchFamily="50" charset="-128"/>
                <a:cs typeface="Times New Roman" panose="02020603050405020304" pitchFamily="18" charset="0"/>
              </a:rPr>
              <a:t>令和</a:t>
            </a:r>
            <a:r>
              <a:rPr lang="en-US" altLang="ja-JP" sz="1800" dirty="0">
                <a:ea typeface="游ゴシック" panose="020B0400000000000000" pitchFamily="50" charset="-128"/>
                <a:cs typeface="Times New Roman" panose="02020603050405020304" pitchFamily="18" charset="0"/>
              </a:rPr>
              <a:t>3</a:t>
            </a:r>
            <a:r>
              <a:rPr lang="ja-JP" altLang="ja-JP" sz="1800" dirty="0">
                <a:ea typeface="游ゴシック" panose="020B0400000000000000" pitchFamily="50" charset="-128"/>
                <a:cs typeface="Times New Roman" panose="02020603050405020304" pitchFamily="18" charset="0"/>
              </a:rPr>
              <a:t>年度</a:t>
            </a:r>
            <a:r>
              <a:rPr lang="ja-JP" altLang="en-US" sz="1800" dirty="0">
                <a:ea typeface="游ゴシック" panose="020B0400000000000000" pitchFamily="50" charset="-128"/>
                <a:cs typeface="Times New Roman" panose="02020603050405020304" pitchFamily="18" charset="0"/>
              </a:rPr>
              <a:t>～</a:t>
            </a:r>
            <a:r>
              <a:rPr lang="en-US" altLang="ja-JP" sz="1800" dirty="0">
                <a:ea typeface="游ゴシック" panose="020B0400000000000000" pitchFamily="50" charset="-128"/>
                <a:cs typeface="Times New Roman" panose="02020603050405020304" pitchFamily="18" charset="0"/>
              </a:rPr>
              <a:t>5</a:t>
            </a:r>
            <a:r>
              <a:rPr lang="ja-JP" altLang="en-US" sz="1800" dirty="0">
                <a:ea typeface="游ゴシック" panose="020B0400000000000000" pitchFamily="50" charset="-128"/>
                <a:cs typeface="Times New Roman" panose="02020603050405020304" pitchFamily="18" charset="0"/>
              </a:rPr>
              <a:t>年度運営指導における主な文書指摘事項</a:t>
            </a:r>
            <a:endParaRPr lang="ja-JP" altLang="en-US" dirty="0">
              <a:latin typeface="Arial" panose="020B0604020202020204" pitchFamily="34" charset="0"/>
              <a:ea typeface="游ゴシック" panose="020B0400000000000000" pitchFamily="50" charset="-128"/>
              <a:cs typeface="Arial Unicode MS"/>
            </a:endParaRPr>
          </a:p>
        </p:txBody>
      </p:sp>
      <p:graphicFrame>
        <p:nvGraphicFramePr>
          <p:cNvPr id="7" name="表 7">
            <a:extLst>
              <a:ext uri="{FF2B5EF4-FFF2-40B4-BE49-F238E27FC236}">
                <a16:creationId xmlns:a16="http://schemas.microsoft.com/office/drawing/2014/main" id="{4DDFB4A9-85FE-8A36-6DBA-D3C8F8F788FF}"/>
              </a:ext>
            </a:extLst>
          </p:cNvPr>
          <p:cNvGraphicFramePr>
            <a:graphicFrameLocks noGrp="1"/>
          </p:cNvGraphicFramePr>
          <p:nvPr>
            <p:extLst>
              <p:ext uri="{D42A27DB-BD31-4B8C-83A1-F6EECF244321}">
                <p14:modId xmlns:p14="http://schemas.microsoft.com/office/powerpoint/2010/main" val="1368552769"/>
              </p:ext>
            </p:extLst>
          </p:nvPr>
        </p:nvGraphicFramePr>
        <p:xfrm>
          <a:off x="350194" y="1443037"/>
          <a:ext cx="9038250" cy="5043487"/>
        </p:xfrm>
        <a:graphic>
          <a:graphicData uri="http://schemas.openxmlformats.org/drawingml/2006/table">
            <a:tbl>
              <a:tblPr firstRow="1" bandRow="1">
                <a:tableStyleId>{2D5ABB26-0587-4C30-8999-92F81FD0307C}</a:tableStyleId>
              </a:tblPr>
              <a:tblGrid>
                <a:gridCol w="1170000">
                  <a:extLst>
                    <a:ext uri="{9D8B030D-6E8A-4147-A177-3AD203B41FA5}">
                      <a16:colId xmlns:a16="http://schemas.microsoft.com/office/drawing/2014/main" val="114559616"/>
                    </a:ext>
                  </a:extLst>
                </a:gridCol>
                <a:gridCol w="1140750">
                  <a:extLst>
                    <a:ext uri="{9D8B030D-6E8A-4147-A177-3AD203B41FA5}">
                      <a16:colId xmlns:a16="http://schemas.microsoft.com/office/drawing/2014/main" val="1690826331"/>
                    </a:ext>
                  </a:extLst>
                </a:gridCol>
                <a:gridCol w="3861000">
                  <a:extLst>
                    <a:ext uri="{9D8B030D-6E8A-4147-A177-3AD203B41FA5}">
                      <a16:colId xmlns:a16="http://schemas.microsoft.com/office/drawing/2014/main" val="3560977687"/>
                    </a:ext>
                  </a:extLst>
                </a:gridCol>
                <a:gridCol w="2281500">
                  <a:extLst>
                    <a:ext uri="{9D8B030D-6E8A-4147-A177-3AD203B41FA5}">
                      <a16:colId xmlns:a16="http://schemas.microsoft.com/office/drawing/2014/main" val="655123098"/>
                    </a:ext>
                  </a:extLst>
                </a:gridCol>
                <a:gridCol w="585000">
                  <a:extLst>
                    <a:ext uri="{9D8B030D-6E8A-4147-A177-3AD203B41FA5}">
                      <a16:colId xmlns:a16="http://schemas.microsoft.com/office/drawing/2014/main" val="4186811316"/>
                    </a:ext>
                  </a:extLst>
                </a:gridCol>
              </a:tblGrid>
              <a:tr h="294012">
                <a:tc gridSpan="2">
                  <a:txBody>
                    <a:bodyPr/>
                    <a:lstStyle/>
                    <a:p>
                      <a:pPr algn="ctr"/>
                      <a:r>
                        <a:rPr kumimoji="1" lang="ja-JP" altLang="en-US" sz="1000" b="1" dirty="0">
                          <a:solidFill>
                            <a:schemeClr val="bg1"/>
                          </a:solidFill>
                        </a:rPr>
                        <a:t>分類</a:t>
                      </a:r>
                    </a:p>
                  </a:txBody>
                  <a:tcPr marL="74295" marR="74295" marT="37148" marB="37148"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75000"/>
                      </a:schemeClr>
                    </a:solidFill>
                  </a:tcPr>
                </a:tc>
                <a:tc hMerge="1">
                  <a:txBody>
                    <a:bodyPr/>
                    <a:lstStyle/>
                    <a:p>
                      <a:endParaRPr kumimoji="1" lang="ja-JP" altLang="en-US" dirty="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75000"/>
                      </a:schemeClr>
                    </a:solidFill>
                  </a:tcPr>
                </a:tc>
                <a:tc>
                  <a:txBody>
                    <a:bodyPr/>
                    <a:lstStyle/>
                    <a:p>
                      <a:pPr algn="ctr">
                        <a:lnSpc>
                          <a:spcPct val="150000"/>
                        </a:lnSpc>
                      </a:pPr>
                      <a:r>
                        <a:rPr kumimoji="1" lang="ja-JP" altLang="en-US" sz="1000" b="1" dirty="0">
                          <a:solidFill>
                            <a:schemeClr val="bg1"/>
                          </a:solidFill>
                        </a:rPr>
                        <a:t>検査項目</a:t>
                      </a:r>
                    </a:p>
                  </a:txBody>
                  <a:tcPr marL="74295" marR="74295" marT="37148" marB="37148"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75000"/>
                      </a:schemeClr>
                    </a:solidFill>
                  </a:tcPr>
                </a:tc>
                <a:tc>
                  <a:txBody>
                    <a:bodyPr/>
                    <a:lstStyle/>
                    <a:p>
                      <a:pPr algn="ctr"/>
                      <a:r>
                        <a:rPr kumimoji="1" lang="ja-JP" altLang="en-US" sz="1000" b="1" dirty="0">
                          <a:solidFill>
                            <a:schemeClr val="bg1"/>
                          </a:solidFill>
                        </a:rPr>
                        <a:t>指導内容</a:t>
                      </a:r>
                    </a:p>
                  </a:txBody>
                  <a:tcPr marL="74295" marR="74295" marT="37148" marB="37148"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75000"/>
                      </a:schemeClr>
                    </a:solidFill>
                  </a:tcPr>
                </a:tc>
                <a:tc>
                  <a:txBody>
                    <a:bodyPr/>
                    <a:lstStyle/>
                    <a:p>
                      <a:pPr algn="ctr"/>
                      <a:r>
                        <a:rPr kumimoji="1" lang="ja-JP" altLang="en-US" sz="1000" b="1" dirty="0">
                          <a:solidFill>
                            <a:schemeClr val="bg1"/>
                          </a:solidFill>
                        </a:rPr>
                        <a:t>件数</a:t>
                      </a:r>
                    </a:p>
                  </a:txBody>
                  <a:tcPr marL="74295" marR="74295" marT="37148" marB="37148"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19962739"/>
                  </a:ext>
                </a:extLst>
              </a:tr>
              <a:tr h="703765">
                <a:tc>
                  <a:txBody>
                    <a:bodyPr/>
                    <a:lstStyle/>
                    <a:p>
                      <a:pPr algn="ctr"/>
                      <a:r>
                        <a:rPr kumimoji="1" lang="ja-JP" altLang="en-US" sz="1100" b="1" dirty="0">
                          <a:solidFill>
                            <a:schemeClr val="bg1"/>
                          </a:solidFill>
                        </a:rPr>
                        <a:t>運営管理</a:t>
                      </a:r>
                    </a:p>
                  </a:txBody>
                  <a:tcPr marL="74295" marR="74295" marT="37148" marB="37148">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75000"/>
                      </a:schemeClr>
                    </a:solidFill>
                  </a:tcPr>
                </a:tc>
                <a:tc>
                  <a:txBody>
                    <a:bodyPr/>
                    <a:lstStyle/>
                    <a:p>
                      <a:r>
                        <a:rPr kumimoji="1" lang="ja-JP" altLang="en-US" sz="1100" b="1" dirty="0"/>
                        <a:t>運営規程</a:t>
                      </a:r>
                    </a:p>
                  </a:txBody>
                  <a:tcPr marL="74295" marR="74295" marT="37148" marB="37148">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nSpc>
                          <a:spcPct val="150000"/>
                        </a:lnSpc>
                      </a:pPr>
                      <a:r>
                        <a:rPr kumimoji="1" lang="ja-JP" altLang="en-US" sz="900" dirty="0"/>
                        <a:t>居宅介護支援事業所ごとに、次に掲げる事業の運営についての重要事項に関する規程を定めているか。</a:t>
                      </a:r>
                    </a:p>
                  </a:txBody>
                  <a:tcPr marL="74295" marR="74295" marT="37148" marB="37148">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nSpc>
                          <a:spcPct val="150000"/>
                        </a:lnSpc>
                      </a:pPr>
                      <a:r>
                        <a:rPr kumimoji="1" lang="ja-JP" altLang="en-US" sz="900" dirty="0"/>
                        <a:t>誤記や必要事項の未記載、区への届出や重要事項説明書との整合性がとれていない事項等があった。</a:t>
                      </a:r>
                    </a:p>
                  </a:txBody>
                  <a:tcPr marL="74295" marR="74295" marT="37148" marB="37148">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kumimoji="1" lang="en-US" altLang="ja-JP" sz="1500" b="1" dirty="0"/>
                        <a:t>12</a:t>
                      </a:r>
                      <a:endParaRPr kumimoji="1" lang="ja-JP" altLang="en-US" sz="1500" b="1" dirty="0"/>
                    </a:p>
                  </a:txBody>
                  <a:tcPr marL="74295" marR="74295" marT="37148" marB="37148"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75145619"/>
                  </a:ext>
                </a:extLst>
              </a:tr>
              <a:tr h="1350323">
                <a:tc>
                  <a:txBody>
                    <a:bodyPr/>
                    <a:lstStyle/>
                    <a:p>
                      <a:pPr algn="ctr"/>
                      <a:r>
                        <a:rPr kumimoji="1" lang="ja-JP" altLang="en-US" sz="1100" b="1" dirty="0">
                          <a:solidFill>
                            <a:schemeClr val="bg1"/>
                          </a:solidFill>
                        </a:rPr>
                        <a:t>運営管理</a:t>
                      </a:r>
                    </a:p>
                  </a:txBody>
                  <a:tcPr marL="74295" marR="74295" marT="37148" marB="37148">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75000"/>
                      </a:schemeClr>
                    </a:solidFill>
                  </a:tcPr>
                </a:tc>
                <a:tc>
                  <a:txBody>
                    <a:bodyPr/>
                    <a:lstStyle/>
                    <a:p>
                      <a:r>
                        <a:rPr kumimoji="1" lang="ja-JP" altLang="en-US" sz="1100" b="1" dirty="0"/>
                        <a:t>具体的取扱方針居宅サービス計画</a:t>
                      </a:r>
                    </a:p>
                  </a:txBody>
                  <a:tcPr marL="74295" marR="74295" marT="37148" marB="37148">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nSpc>
                          <a:spcPct val="150000"/>
                        </a:lnSpc>
                      </a:pPr>
                      <a:r>
                        <a:rPr kumimoji="1" lang="ja-JP" altLang="en-US" sz="900" dirty="0"/>
                        <a:t>◆</a:t>
                      </a:r>
                      <a:r>
                        <a:rPr kumimoji="1" lang="en-US" altLang="ja-JP" sz="900" dirty="0"/>
                        <a:t>1</a:t>
                      </a:r>
                      <a:r>
                        <a:rPr kumimoji="1" lang="ja-JP" altLang="en-US" sz="900" dirty="0"/>
                        <a:t>月に</a:t>
                      </a:r>
                      <a:r>
                        <a:rPr kumimoji="1" lang="en-US" altLang="ja-JP" sz="900" dirty="0"/>
                        <a:t>1</a:t>
                      </a:r>
                      <a:r>
                        <a:rPr kumimoji="1" lang="ja-JP" altLang="en-US" sz="900" dirty="0"/>
                        <a:t>回、モニタリングの結果を記録しているか。</a:t>
                      </a:r>
                    </a:p>
                    <a:p>
                      <a:pPr>
                        <a:lnSpc>
                          <a:spcPct val="150000"/>
                        </a:lnSpc>
                      </a:pPr>
                      <a:r>
                        <a:rPr kumimoji="1" lang="ja-JP" altLang="en-US" sz="900" dirty="0"/>
                        <a:t>◆必要に応じて居宅サービス計画の変更を行っているか。</a:t>
                      </a:r>
                    </a:p>
                    <a:p>
                      <a:pPr>
                        <a:lnSpc>
                          <a:spcPct val="150000"/>
                        </a:lnSpc>
                      </a:pPr>
                      <a:r>
                        <a:rPr kumimoji="1" lang="ja-JP" altLang="en-US" sz="900" dirty="0"/>
                        <a:t>◆解決すべき課題をアセスメントにより把握しているか。</a:t>
                      </a:r>
                    </a:p>
                    <a:p>
                      <a:pPr>
                        <a:lnSpc>
                          <a:spcPct val="150000"/>
                        </a:lnSpc>
                      </a:pPr>
                      <a:r>
                        <a:rPr kumimoji="1" lang="ja-JP" altLang="en-US" sz="900" dirty="0"/>
                        <a:t>◆サービス担当者会議の開催等について、担当者から専門的な見地の意見を求めているか。</a:t>
                      </a:r>
                    </a:p>
                    <a:p>
                      <a:pPr>
                        <a:lnSpc>
                          <a:spcPct val="150000"/>
                        </a:lnSpc>
                      </a:pPr>
                      <a:r>
                        <a:rPr kumimoji="1" lang="ja-JP" altLang="en-US" sz="900" dirty="0"/>
                        <a:t>◆ケアプランの１～３表等が作成されているか。</a:t>
                      </a:r>
                    </a:p>
                  </a:txBody>
                  <a:tcPr marL="74295" marR="74295" marT="37148" marB="37148">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nSpc>
                          <a:spcPct val="150000"/>
                        </a:lnSpc>
                      </a:pPr>
                      <a:r>
                        <a:rPr kumimoji="1" lang="ja-JP" altLang="en-US" sz="900" dirty="0"/>
                        <a:t>◆計画変更、アセスメント、サービス担当者会議の実施、モニタリング等が適切に行われていない事例があった。</a:t>
                      </a:r>
                      <a:endParaRPr kumimoji="1" lang="en-US" altLang="ja-JP" sz="900" dirty="0"/>
                    </a:p>
                    <a:p>
                      <a:pPr>
                        <a:lnSpc>
                          <a:spcPct val="150000"/>
                        </a:lnSpc>
                      </a:pPr>
                      <a:r>
                        <a:rPr kumimoji="1" lang="ja-JP" altLang="en-US" sz="900" dirty="0"/>
                        <a:t>◆上記について行われていたが、記録に残していない事例があった。</a:t>
                      </a:r>
                    </a:p>
                  </a:txBody>
                  <a:tcPr marL="74295" marR="74295" marT="37148" marB="37148">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1500" b="1" dirty="0"/>
                        <a:t>９</a:t>
                      </a:r>
                    </a:p>
                  </a:txBody>
                  <a:tcPr marL="74295" marR="74295" marT="37148" marB="37148"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554397220"/>
                  </a:ext>
                </a:extLst>
              </a:tr>
              <a:tr h="703765">
                <a:tc>
                  <a:txBody>
                    <a:bodyPr/>
                    <a:lstStyle/>
                    <a:p>
                      <a:pPr algn="ctr"/>
                      <a:r>
                        <a:rPr kumimoji="1" lang="ja-JP" altLang="en-US" sz="1100" b="1" dirty="0">
                          <a:solidFill>
                            <a:schemeClr val="bg1"/>
                          </a:solidFill>
                        </a:rPr>
                        <a:t>介護給付費の算定及び取扱い</a:t>
                      </a:r>
                    </a:p>
                  </a:txBody>
                  <a:tcPr marL="74295" marR="74295" marT="37148" marB="37148">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75000"/>
                      </a:schemeClr>
                    </a:solidFill>
                  </a:tcPr>
                </a:tc>
                <a:tc>
                  <a:txBody>
                    <a:bodyPr/>
                    <a:lstStyle/>
                    <a:p>
                      <a:r>
                        <a:rPr kumimoji="1" lang="ja-JP" altLang="en-US" sz="1100" b="1" dirty="0"/>
                        <a:t>特定事業所集中減算の取扱い</a:t>
                      </a:r>
                    </a:p>
                  </a:txBody>
                  <a:tcPr marL="74295" marR="74295" marT="37148" marB="37148">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nSpc>
                          <a:spcPct val="150000"/>
                        </a:lnSpc>
                      </a:pPr>
                      <a:r>
                        <a:rPr kumimoji="1" lang="ja-JP" altLang="en-US" sz="900" dirty="0"/>
                        <a:t>同一の法人（訪問介護サービス等）の占める割合が</a:t>
                      </a:r>
                      <a:r>
                        <a:rPr kumimoji="1" lang="en-US" altLang="ja-JP" sz="900" dirty="0"/>
                        <a:t>100</a:t>
                      </a:r>
                      <a:r>
                        <a:rPr kumimoji="1" lang="ja-JP" altLang="en-US" sz="900" dirty="0"/>
                        <a:t>分の</a:t>
                      </a:r>
                      <a:r>
                        <a:rPr kumimoji="1" lang="en-US" altLang="ja-JP" sz="900" dirty="0"/>
                        <a:t>80</a:t>
                      </a:r>
                      <a:r>
                        <a:rPr kumimoji="1" lang="ja-JP" altLang="en-US" sz="900" dirty="0"/>
                        <a:t>を超えている場合、</a:t>
                      </a:r>
                      <a:r>
                        <a:rPr kumimoji="1" lang="en-US" altLang="ja-JP" sz="900" dirty="0"/>
                        <a:t>200</a:t>
                      </a:r>
                      <a:r>
                        <a:rPr kumimoji="1" lang="ja-JP" altLang="en-US" sz="900" dirty="0"/>
                        <a:t>単位を所定単位数から減算しているか。（ただし、正当な理由があると区長が認めた場合は、この限りでない）</a:t>
                      </a:r>
                    </a:p>
                  </a:txBody>
                  <a:tcPr marL="74295" marR="74295" marT="37148" marB="37148">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kumimoji="1" lang="ja-JP" altLang="en-US" sz="900" dirty="0"/>
                        <a:t>特定事業所集中減算に係る届出書を作成し保管すること。</a:t>
                      </a:r>
                    </a:p>
                  </a:txBody>
                  <a:tcPr marL="74295" marR="74295" marT="37148" marB="37148">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1500" b="1" dirty="0"/>
                        <a:t>８</a:t>
                      </a:r>
                    </a:p>
                  </a:txBody>
                  <a:tcPr marL="74295" marR="74295" marT="37148" marB="37148"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920873477"/>
                  </a:ext>
                </a:extLst>
              </a:tr>
              <a:tr h="16239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dirty="0">
                          <a:solidFill>
                            <a:schemeClr val="bg1"/>
                          </a:solidFill>
                        </a:rPr>
                        <a:t>介護給付費の算定及び取扱い</a:t>
                      </a:r>
                    </a:p>
                    <a:p>
                      <a:pPr algn="ctr"/>
                      <a:endParaRPr kumimoji="1" lang="ja-JP" altLang="en-US" sz="1100" b="1" dirty="0">
                        <a:solidFill>
                          <a:schemeClr val="bg1"/>
                        </a:solidFill>
                      </a:endParaRPr>
                    </a:p>
                  </a:txBody>
                  <a:tcPr marL="74295" marR="74295" marT="37148" marB="37148">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dirty="0"/>
                        <a:t>運営基準減算の取扱い</a:t>
                      </a:r>
                    </a:p>
                  </a:txBody>
                  <a:tcPr marL="74295" marR="74295" marT="37148" marB="37148">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nSpc>
                          <a:spcPct val="150000"/>
                        </a:lnSpc>
                      </a:pPr>
                      <a:r>
                        <a:rPr kumimoji="1" lang="ja-JP" altLang="en-US" sz="900" dirty="0"/>
                        <a:t>◆サービスの提供に際し、あらかじめ利用者に対し居宅サービス計画に位置付けた事業者等の選定理由の説明を求めることができることについて文書を交付して説明を行っていない。</a:t>
                      </a:r>
                      <a:endParaRPr kumimoji="1" lang="en-US" altLang="ja-JP" sz="900" dirty="0"/>
                    </a:p>
                    <a:p>
                      <a:pPr>
                        <a:lnSpc>
                          <a:spcPct val="150000"/>
                        </a:lnSpc>
                      </a:pPr>
                      <a:r>
                        <a:rPr kumimoji="1" lang="ja-JP" altLang="en-US" sz="900" dirty="0"/>
                        <a:t>◆サービスの提供に際し、あらかじめ利用者に対し前６月間に作成された居宅サービス計画の総数のうち訪問介護等が位置付けられたサービス計画の数が占める割合＆そのうち同一の事業者によって提供されたものが占める割合について文書を交付して説明を行っていない。</a:t>
                      </a:r>
                    </a:p>
                  </a:txBody>
                  <a:tcPr marL="74295" marR="74295" marT="37148" marB="37148">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nSpc>
                          <a:spcPct val="150000"/>
                        </a:lnSpc>
                      </a:pPr>
                      <a:r>
                        <a:rPr kumimoji="1" lang="ja-JP" altLang="en-US" sz="900" dirty="0"/>
                        <a:t>文書による説明・同意が確認できない事例があった。</a:t>
                      </a:r>
                      <a:endParaRPr kumimoji="1" lang="en-US" altLang="ja-JP" sz="900" dirty="0"/>
                    </a:p>
                    <a:p>
                      <a:pPr>
                        <a:lnSpc>
                          <a:spcPct val="150000"/>
                        </a:lnSpc>
                      </a:pPr>
                      <a:r>
                        <a:rPr kumimoji="1" lang="ja-JP" altLang="en-US" sz="900" dirty="0"/>
                        <a:t>文書の作成方法に誤りがある事例があった。</a:t>
                      </a:r>
                    </a:p>
                  </a:txBody>
                  <a:tcPr marL="74295" marR="74295" marT="37148" marB="37148">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1500" b="1" dirty="0"/>
                        <a:t>８</a:t>
                      </a:r>
                    </a:p>
                  </a:txBody>
                  <a:tcPr marL="74295" marR="74295" marT="37148" marB="37148"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3061787"/>
                  </a:ext>
                </a:extLst>
              </a:tr>
              <a:tr h="367684">
                <a:tc>
                  <a:txBody>
                    <a:bodyPr/>
                    <a:lstStyle/>
                    <a:p>
                      <a:pPr algn="ctr"/>
                      <a:r>
                        <a:rPr kumimoji="1" lang="ja-JP" altLang="en-US" sz="1100" b="1" dirty="0">
                          <a:solidFill>
                            <a:schemeClr val="bg1"/>
                          </a:solidFill>
                        </a:rPr>
                        <a:t>運営管理</a:t>
                      </a:r>
                    </a:p>
                  </a:txBody>
                  <a:tcPr marL="74295" marR="74295" marT="37148" marB="37148">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75000"/>
                      </a:schemeClr>
                    </a:solidFill>
                  </a:tcPr>
                </a:tc>
                <a:tc>
                  <a:txBody>
                    <a:bodyPr/>
                    <a:lstStyle/>
                    <a:p>
                      <a:r>
                        <a:rPr kumimoji="1" lang="ja-JP" altLang="en-US" sz="1100" b="1" dirty="0"/>
                        <a:t>秘密の保持</a:t>
                      </a:r>
                    </a:p>
                  </a:txBody>
                  <a:tcPr marL="74295" marR="74295" marT="37148" marB="37148">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nSpc>
                          <a:spcPct val="150000"/>
                        </a:lnSpc>
                      </a:pPr>
                      <a:r>
                        <a:rPr kumimoji="1" lang="ja-JP" altLang="en-US" sz="900" dirty="0"/>
                        <a:t>個人情報を用いる場合の同意を、あらかじめ文書により得ているか。</a:t>
                      </a:r>
                    </a:p>
                  </a:txBody>
                  <a:tcPr marL="74295" marR="74295" marT="37148" marB="37148">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kumimoji="1" lang="ja-JP" altLang="en-US" sz="900" dirty="0"/>
                        <a:t>家族の個人情報使用同意がない事例があった。</a:t>
                      </a:r>
                    </a:p>
                  </a:txBody>
                  <a:tcPr marL="74295" marR="74295" marT="37148" marB="37148">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1500" b="1" dirty="0"/>
                        <a:t>６</a:t>
                      </a:r>
                    </a:p>
                  </a:txBody>
                  <a:tcPr marL="74295" marR="74295" marT="37148" marB="37148"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782372413"/>
                  </a:ext>
                </a:extLst>
              </a:tr>
            </a:tbl>
          </a:graphicData>
        </a:graphic>
      </p:graphicFrame>
      <p:sp>
        <p:nvSpPr>
          <p:cNvPr id="2" name="タイトル 4">
            <a:extLst>
              <a:ext uri="{FF2B5EF4-FFF2-40B4-BE49-F238E27FC236}">
                <a16:creationId xmlns:a16="http://schemas.microsoft.com/office/drawing/2014/main" id="{FEE03F86-4F29-A468-653C-137EDC0C2795}"/>
              </a:ext>
            </a:extLst>
          </p:cNvPr>
          <p:cNvSpPr txBox="1">
            <a:spLocks/>
          </p:cNvSpPr>
          <p:nvPr/>
        </p:nvSpPr>
        <p:spPr>
          <a:xfrm>
            <a:off x="49766" y="186380"/>
            <a:ext cx="3670526" cy="425059"/>
          </a:xfrm>
          <a:prstGeom prst="rect">
            <a:avLst/>
          </a:prstGeom>
        </p:spPr>
        <p:txBody>
          <a:bodyPr/>
          <a:lstStyle>
            <a:lvl1pPr algn="l" defTabSz="914400" rtl="0" eaLnBrk="1" latinLnBrk="0" hangingPunct="1">
              <a:lnSpc>
                <a:spcPct val="90000"/>
              </a:lnSpc>
              <a:spcBef>
                <a:spcPct val="0"/>
              </a:spcBef>
              <a:buNone/>
              <a:defRPr kumimoji="1" sz="2000" b="1" kern="1200">
                <a:solidFill>
                  <a:schemeClr val="tx1"/>
                </a:solidFill>
                <a:latin typeface="+mj-lt"/>
                <a:ea typeface="+mj-ea"/>
                <a:cs typeface="+mj-cs"/>
              </a:defRPr>
            </a:lvl1pPr>
          </a:lstStyle>
          <a:p>
            <a:r>
              <a:rPr lang="ja-JP" altLang="en-US" sz="2400" dirty="0">
                <a:solidFill>
                  <a:schemeClr val="bg1"/>
                </a:solidFill>
                <a:latin typeface="游ゴシック" panose="020B0400000000000000" pitchFamily="50" charset="-128"/>
                <a:ea typeface="游ゴシック" panose="020B0400000000000000" pitchFamily="50" charset="-128"/>
              </a:rPr>
              <a:t>運営指導の主な指摘内容</a:t>
            </a:r>
          </a:p>
        </p:txBody>
      </p:sp>
      <p:pic>
        <p:nvPicPr>
          <p:cNvPr id="3" name="録音したサウンド">
            <a:hlinkClick r:id="" action="ppaction://media"/>
            <a:extLst>
              <a:ext uri="{FF2B5EF4-FFF2-40B4-BE49-F238E27FC236}">
                <a16:creationId xmlns:a16="http://schemas.microsoft.com/office/drawing/2014/main" id="{BD6D63B2-1503-D9EF-DBC2-D0E121F297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48200" y="3124200"/>
            <a:ext cx="609600" cy="609600"/>
          </a:xfrm>
          <a:prstGeom prst="rect">
            <a:avLst/>
          </a:prstGeom>
        </p:spPr>
      </p:pic>
    </p:spTree>
    <p:extLst>
      <p:ext uri="{BB962C8B-B14F-4D97-AF65-F5344CB8AC3E}">
        <p14:creationId xmlns:p14="http://schemas.microsoft.com/office/powerpoint/2010/main" val="1739543947"/>
      </p:ext>
    </p:extLst>
  </p:cSld>
  <p:clrMapOvr>
    <a:masterClrMapping/>
  </p:clrMapOvr>
  <mc:AlternateContent xmlns:mc="http://schemas.openxmlformats.org/markup-compatibility/2006" xmlns:p14="http://schemas.microsoft.com/office/powerpoint/2010/main">
    <mc:Choice Requires="p14">
      <p:transition spd="slow" p14:dur="2000" advTm="23113"/>
    </mc:Choice>
    <mc:Fallback xmlns="">
      <p:transition spd="slow" advTm="23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1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4">
            <a:extLst>
              <a:ext uri="{FF2B5EF4-FFF2-40B4-BE49-F238E27FC236}">
                <a16:creationId xmlns:a16="http://schemas.microsoft.com/office/drawing/2014/main" id="{86D147EF-0A45-2ECF-10B0-3CD327D09406}"/>
              </a:ext>
            </a:extLst>
          </p:cNvPr>
          <p:cNvSpPr txBox="1">
            <a:spLocks/>
          </p:cNvSpPr>
          <p:nvPr/>
        </p:nvSpPr>
        <p:spPr>
          <a:xfrm>
            <a:off x="0" y="284942"/>
            <a:ext cx="3670526" cy="425059"/>
          </a:xfrm>
          <a:prstGeom prst="rect">
            <a:avLst/>
          </a:prstGeom>
        </p:spPr>
        <p:txBody>
          <a:bodyPr/>
          <a:lstStyle>
            <a:lvl1pPr algn="l" defTabSz="914400" rtl="0" eaLnBrk="1" latinLnBrk="0" hangingPunct="1">
              <a:lnSpc>
                <a:spcPct val="90000"/>
              </a:lnSpc>
              <a:spcBef>
                <a:spcPct val="0"/>
              </a:spcBef>
              <a:buNone/>
              <a:defRPr kumimoji="1" sz="2000" b="1" kern="1200">
                <a:solidFill>
                  <a:schemeClr val="tx1"/>
                </a:solidFill>
                <a:latin typeface="+mj-lt"/>
                <a:ea typeface="+mj-ea"/>
                <a:cs typeface="+mj-cs"/>
              </a:defRPr>
            </a:lvl1pPr>
          </a:lstStyle>
          <a:p>
            <a:r>
              <a:rPr lang="ja-JP" altLang="en-US" sz="2280" dirty="0">
                <a:latin typeface="游ゴシック" panose="020B0400000000000000" pitchFamily="50" charset="-128"/>
                <a:ea typeface="游ゴシック" panose="020B0400000000000000" pitchFamily="50" charset="-128"/>
              </a:rPr>
              <a:t>集団指導目次</a:t>
            </a:r>
          </a:p>
        </p:txBody>
      </p:sp>
      <p:sp>
        <p:nvSpPr>
          <p:cNvPr id="3" name="タイトル 4">
            <a:extLst>
              <a:ext uri="{FF2B5EF4-FFF2-40B4-BE49-F238E27FC236}">
                <a16:creationId xmlns:a16="http://schemas.microsoft.com/office/drawing/2014/main" id="{C045ABA7-F75C-A213-2E5F-A1ED05B90FF5}"/>
              </a:ext>
            </a:extLst>
          </p:cNvPr>
          <p:cNvSpPr txBox="1">
            <a:spLocks/>
          </p:cNvSpPr>
          <p:nvPr/>
        </p:nvSpPr>
        <p:spPr>
          <a:xfrm>
            <a:off x="88118" y="722799"/>
            <a:ext cx="1742939" cy="425059"/>
          </a:xfrm>
          <a:prstGeom prst="rect">
            <a:avLst/>
          </a:prstGeom>
        </p:spPr>
        <p:txBody>
          <a:bodyPr/>
          <a:lstStyle>
            <a:lvl1pPr algn="l" defTabSz="914400" rtl="0" eaLnBrk="1" latinLnBrk="0" hangingPunct="1">
              <a:lnSpc>
                <a:spcPct val="90000"/>
              </a:lnSpc>
              <a:spcBef>
                <a:spcPct val="0"/>
              </a:spcBef>
              <a:buNone/>
              <a:defRPr kumimoji="1" sz="2800" b="1" kern="1200">
                <a:solidFill>
                  <a:schemeClr val="tx1"/>
                </a:solidFill>
                <a:latin typeface="+mn-ea"/>
                <a:ea typeface="+mn-ea"/>
                <a:cs typeface="+mj-cs"/>
              </a:defRPr>
            </a:lvl1pPr>
          </a:lstStyle>
          <a:p>
            <a:r>
              <a:rPr lang="en-US" altLang="ja-JP" sz="2275" dirty="0">
                <a:solidFill>
                  <a:schemeClr val="bg1">
                    <a:lumMod val="65000"/>
                  </a:schemeClr>
                </a:solidFill>
              </a:rPr>
              <a:t>INDEX</a:t>
            </a:r>
            <a:endParaRPr lang="ja-JP" altLang="en-US" sz="2275" dirty="0">
              <a:solidFill>
                <a:schemeClr val="bg1">
                  <a:lumMod val="65000"/>
                </a:schemeClr>
              </a:solidFill>
            </a:endParaRPr>
          </a:p>
        </p:txBody>
      </p:sp>
      <p:sp>
        <p:nvSpPr>
          <p:cNvPr id="5" name="四角形: 上の 2 つの角を丸める 4">
            <a:extLst>
              <a:ext uri="{FF2B5EF4-FFF2-40B4-BE49-F238E27FC236}">
                <a16:creationId xmlns:a16="http://schemas.microsoft.com/office/drawing/2014/main" id="{995DEF48-3BB0-6027-43EB-FE00A0465AD0}"/>
              </a:ext>
            </a:extLst>
          </p:cNvPr>
          <p:cNvSpPr/>
          <p:nvPr/>
        </p:nvSpPr>
        <p:spPr>
          <a:xfrm rot="16200000">
            <a:off x="3954404" y="1168629"/>
            <a:ext cx="338475" cy="519582"/>
          </a:xfrm>
          <a:prstGeom prst="round2SameRect">
            <a:avLst>
              <a:gd name="adj1" fmla="val 50000"/>
              <a:gd name="adj2" fmla="val 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25"/>
          </a:p>
        </p:txBody>
      </p:sp>
      <p:sp>
        <p:nvSpPr>
          <p:cNvPr id="6" name="テキスト ボックス 5">
            <a:extLst>
              <a:ext uri="{FF2B5EF4-FFF2-40B4-BE49-F238E27FC236}">
                <a16:creationId xmlns:a16="http://schemas.microsoft.com/office/drawing/2014/main" id="{8DF74424-3CD0-77BA-56E1-B29E63B9D450}"/>
              </a:ext>
            </a:extLst>
          </p:cNvPr>
          <p:cNvSpPr txBox="1"/>
          <p:nvPr/>
        </p:nvSpPr>
        <p:spPr>
          <a:xfrm>
            <a:off x="3963599" y="1259181"/>
            <a:ext cx="519582" cy="442429"/>
          </a:xfrm>
          <a:prstGeom prst="rect">
            <a:avLst/>
          </a:prstGeom>
          <a:noFill/>
        </p:spPr>
        <p:txBody>
          <a:bodyPr wrap="square" rtlCol="0">
            <a:spAutoFit/>
          </a:bodyPr>
          <a:lstStyle/>
          <a:p>
            <a:r>
              <a:rPr lang="ja-JP" altLang="en-US" sz="2275" b="1" dirty="0">
                <a:solidFill>
                  <a:schemeClr val="bg1"/>
                </a:solidFill>
              </a:rPr>
              <a:t>１</a:t>
            </a:r>
          </a:p>
        </p:txBody>
      </p:sp>
      <p:sp>
        <p:nvSpPr>
          <p:cNvPr id="7" name="タイトル 4">
            <a:extLst>
              <a:ext uri="{FF2B5EF4-FFF2-40B4-BE49-F238E27FC236}">
                <a16:creationId xmlns:a16="http://schemas.microsoft.com/office/drawing/2014/main" id="{74D21D2D-67F3-AF00-9BB7-228133A4B46D}"/>
              </a:ext>
            </a:extLst>
          </p:cNvPr>
          <p:cNvSpPr txBox="1">
            <a:spLocks/>
          </p:cNvSpPr>
          <p:nvPr/>
        </p:nvSpPr>
        <p:spPr>
          <a:xfrm>
            <a:off x="4383433" y="1147858"/>
            <a:ext cx="5089180" cy="562843"/>
          </a:xfrm>
          <a:prstGeom prst="rect">
            <a:avLst/>
          </a:prstGeom>
        </p:spPr>
        <p:txBody>
          <a:bodyPr/>
          <a:lstStyle>
            <a:lvl1pPr algn="l" defTabSz="914400" rtl="0" eaLnBrk="1" latinLnBrk="0" hangingPunct="1">
              <a:lnSpc>
                <a:spcPct val="90000"/>
              </a:lnSpc>
              <a:spcBef>
                <a:spcPct val="0"/>
              </a:spcBef>
              <a:buNone/>
              <a:defRPr kumimoji="1" sz="2800" b="1" kern="1200">
                <a:solidFill>
                  <a:schemeClr val="tx1"/>
                </a:solidFill>
                <a:latin typeface="+mn-ea"/>
                <a:ea typeface="+mn-ea"/>
                <a:cs typeface="+mj-cs"/>
              </a:defRPr>
            </a:lvl1pPr>
          </a:lstStyle>
          <a:p>
            <a:pPr>
              <a:lnSpc>
                <a:spcPct val="150000"/>
              </a:lnSpc>
            </a:pPr>
            <a:r>
              <a:rPr lang="ja-JP" altLang="ja-JP" sz="2275" dirty="0">
                <a:solidFill>
                  <a:schemeClr val="bg1">
                    <a:lumMod val="65000"/>
                  </a:schemeClr>
                </a:solidFill>
                <a:ea typeface="游ゴシック" panose="020B0400000000000000" pitchFamily="50" charset="-128"/>
                <a:cs typeface="Times New Roman" panose="02020603050405020304" pitchFamily="18" charset="0"/>
              </a:rPr>
              <a:t>令和</a:t>
            </a:r>
            <a:r>
              <a:rPr lang="en-US" altLang="ja-JP" sz="2275" dirty="0">
                <a:solidFill>
                  <a:schemeClr val="bg1">
                    <a:lumMod val="65000"/>
                  </a:schemeClr>
                </a:solidFill>
                <a:ea typeface="游ゴシック" panose="020B0400000000000000" pitchFamily="50" charset="-128"/>
                <a:cs typeface="Times New Roman" panose="02020603050405020304" pitchFamily="18" charset="0"/>
              </a:rPr>
              <a:t>3</a:t>
            </a:r>
            <a:r>
              <a:rPr lang="ja-JP" altLang="ja-JP" sz="2275" dirty="0">
                <a:solidFill>
                  <a:schemeClr val="bg1">
                    <a:lumMod val="65000"/>
                  </a:schemeClr>
                </a:solidFill>
                <a:ea typeface="游ゴシック" panose="020B0400000000000000" pitchFamily="50" charset="-128"/>
                <a:cs typeface="Times New Roman" panose="02020603050405020304" pitchFamily="18" charset="0"/>
              </a:rPr>
              <a:t>年度介護報酬改定のおさらい</a:t>
            </a:r>
            <a:endParaRPr lang="ja-JP" altLang="en-US" sz="3250" dirty="0">
              <a:solidFill>
                <a:schemeClr val="bg1">
                  <a:lumMod val="65000"/>
                </a:schemeClr>
              </a:solidFill>
              <a:latin typeface="Arial" panose="020B0604020202020204" pitchFamily="34" charset="0"/>
              <a:ea typeface="游ゴシック" panose="020B0400000000000000" pitchFamily="50" charset="-128"/>
              <a:cs typeface="Arial Unicode MS"/>
            </a:endParaRPr>
          </a:p>
        </p:txBody>
      </p:sp>
      <p:sp>
        <p:nvSpPr>
          <p:cNvPr id="8" name="四角形: 上の 2 つの角を丸める 7">
            <a:extLst>
              <a:ext uri="{FF2B5EF4-FFF2-40B4-BE49-F238E27FC236}">
                <a16:creationId xmlns:a16="http://schemas.microsoft.com/office/drawing/2014/main" id="{7AE943BC-C090-5402-F8F9-3E440449DD7F}"/>
              </a:ext>
            </a:extLst>
          </p:cNvPr>
          <p:cNvSpPr/>
          <p:nvPr/>
        </p:nvSpPr>
        <p:spPr>
          <a:xfrm rot="16200000">
            <a:off x="3953986" y="2606367"/>
            <a:ext cx="338475" cy="519582"/>
          </a:xfrm>
          <a:prstGeom prst="round2SameRect">
            <a:avLst>
              <a:gd name="adj1" fmla="val 50000"/>
              <a:gd name="adj2" fmla="val 0"/>
            </a:avLst>
          </a:prstGeom>
          <a:solidFill>
            <a:srgbClr val="F9A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25"/>
          </a:p>
        </p:txBody>
      </p:sp>
      <p:sp>
        <p:nvSpPr>
          <p:cNvPr id="9" name="テキスト ボックス 8">
            <a:extLst>
              <a:ext uri="{FF2B5EF4-FFF2-40B4-BE49-F238E27FC236}">
                <a16:creationId xmlns:a16="http://schemas.microsoft.com/office/drawing/2014/main" id="{64569BC2-E8EC-C32C-A736-DA6F3E475500}"/>
              </a:ext>
            </a:extLst>
          </p:cNvPr>
          <p:cNvSpPr txBox="1"/>
          <p:nvPr/>
        </p:nvSpPr>
        <p:spPr>
          <a:xfrm>
            <a:off x="3963180" y="2696918"/>
            <a:ext cx="519582" cy="442429"/>
          </a:xfrm>
          <a:prstGeom prst="rect">
            <a:avLst/>
          </a:prstGeom>
          <a:noFill/>
        </p:spPr>
        <p:txBody>
          <a:bodyPr wrap="square" rtlCol="0">
            <a:spAutoFit/>
          </a:bodyPr>
          <a:lstStyle/>
          <a:p>
            <a:r>
              <a:rPr lang="ja-JP" altLang="en-US" sz="2275" b="1" dirty="0">
                <a:solidFill>
                  <a:schemeClr val="bg1"/>
                </a:solidFill>
              </a:rPr>
              <a:t>２</a:t>
            </a:r>
          </a:p>
        </p:txBody>
      </p:sp>
      <p:sp>
        <p:nvSpPr>
          <p:cNvPr id="10" name="タイトル 4">
            <a:extLst>
              <a:ext uri="{FF2B5EF4-FFF2-40B4-BE49-F238E27FC236}">
                <a16:creationId xmlns:a16="http://schemas.microsoft.com/office/drawing/2014/main" id="{E8FD34D5-DD10-9B3D-E3FA-8A86D286DE8E}"/>
              </a:ext>
            </a:extLst>
          </p:cNvPr>
          <p:cNvSpPr txBox="1">
            <a:spLocks/>
          </p:cNvSpPr>
          <p:nvPr/>
        </p:nvSpPr>
        <p:spPr>
          <a:xfrm>
            <a:off x="4408834" y="2578895"/>
            <a:ext cx="4947274" cy="574523"/>
          </a:xfrm>
          <a:prstGeom prst="rect">
            <a:avLst/>
          </a:prstGeom>
        </p:spPr>
        <p:txBody>
          <a:bodyPr/>
          <a:lstStyle>
            <a:lvl1pPr algn="l" defTabSz="914400" rtl="0" eaLnBrk="1" latinLnBrk="0" hangingPunct="1">
              <a:lnSpc>
                <a:spcPct val="90000"/>
              </a:lnSpc>
              <a:spcBef>
                <a:spcPct val="0"/>
              </a:spcBef>
              <a:buNone/>
              <a:defRPr kumimoji="1" sz="2800" b="1" kern="1200">
                <a:solidFill>
                  <a:schemeClr val="tx1"/>
                </a:solidFill>
                <a:latin typeface="+mn-ea"/>
                <a:ea typeface="+mn-ea"/>
                <a:cs typeface="+mj-cs"/>
              </a:defRPr>
            </a:lvl1pPr>
          </a:lstStyle>
          <a:p>
            <a:pPr>
              <a:lnSpc>
                <a:spcPct val="150000"/>
              </a:lnSpc>
            </a:pPr>
            <a:r>
              <a:rPr lang="ja-JP" altLang="ja-JP" sz="2275" dirty="0">
                <a:ea typeface="游ゴシック" panose="020B0400000000000000" pitchFamily="50" charset="-128"/>
                <a:cs typeface="Times New Roman" panose="02020603050405020304" pitchFamily="18" charset="0"/>
              </a:rPr>
              <a:t>運営指導の主な指摘内容</a:t>
            </a:r>
            <a:endParaRPr lang="ja-JP" altLang="en-US" sz="4388" dirty="0"/>
          </a:p>
        </p:txBody>
      </p:sp>
      <p:sp>
        <p:nvSpPr>
          <p:cNvPr id="21" name="テキスト ボックス 20">
            <a:extLst>
              <a:ext uri="{FF2B5EF4-FFF2-40B4-BE49-F238E27FC236}">
                <a16:creationId xmlns:a16="http://schemas.microsoft.com/office/drawing/2014/main" id="{1F7DE465-02FA-D07A-B1C0-777E81FD92EE}"/>
              </a:ext>
            </a:extLst>
          </p:cNvPr>
          <p:cNvSpPr txBox="1"/>
          <p:nvPr/>
        </p:nvSpPr>
        <p:spPr>
          <a:xfrm>
            <a:off x="4095075" y="3093418"/>
            <a:ext cx="4288605" cy="625236"/>
          </a:xfrm>
          <a:prstGeom prst="rect">
            <a:avLst/>
          </a:prstGeom>
          <a:noFill/>
        </p:spPr>
        <p:txBody>
          <a:bodyPr wrap="square" rtlCol="0">
            <a:spAutoFit/>
          </a:bodyPr>
          <a:lstStyle/>
          <a:p>
            <a:pPr>
              <a:lnSpc>
                <a:spcPct val="200000"/>
              </a:lnSpc>
            </a:pPr>
            <a:r>
              <a:rPr lang="ja-JP" altLang="en-US" sz="2000" b="1" dirty="0">
                <a:ea typeface="游ゴシック" panose="020B0400000000000000" pitchFamily="50" charset="-128"/>
                <a:cs typeface="Times New Roman" panose="02020603050405020304" pitchFamily="18" charset="0"/>
              </a:rPr>
              <a:t>１．運営規程の記載内容</a:t>
            </a:r>
            <a:endParaRPr lang="ja-JP" altLang="en-US" sz="2000" b="1" dirty="0"/>
          </a:p>
        </p:txBody>
      </p:sp>
      <p:sp>
        <p:nvSpPr>
          <p:cNvPr id="22" name="テキスト ボックス 21">
            <a:extLst>
              <a:ext uri="{FF2B5EF4-FFF2-40B4-BE49-F238E27FC236}">
                <a16:creationId xmlns:a16="http://schemas.microsoft.com/office/drawing/2014/main" id="{251B3936-4ADC-98BB-0FC9-D0A2EF9C1435}"/>
              </a:ext>
            </a:extLst>
          </p:cNvPr>
          <p:cNvSpPr txBox="1"/>
          <p:nvPr/>
        </p:nvSpPr>
        <p:spPr>
          <a:xfrm>
            <a:off x="4095077" y="3686990"/>
            <a:ext cx="3406353" cy="571888"/>
          </a:xfrm>
          <a:prstGeom prst="rect">
            <a:avLst/>
          </a:prstGeom>
          <a:noFill/>
        </p:spPr>
        <p:txBody>
          <a:bodyPr wrap="square" rtlCol="0">
            <a:spAutoFit/>
          </a:bodyPr>
          <a:lstStyle/>
          <a:p>
            <a:pPr>
              <a:lnSpc>
                <a:spcPct val="200000"/>
              </a:lnSpc>
            </a:pPr>
            <a:r>
              <a:rPr lang="ja-JP" altLang="en-US" dirty="0">
                <a:ea typeface="游ゴシック" panose="020B0400000000000000" pitchFamily="50" charset="-128"/>
                <a:cs typeface="Times New Roman" panose="02020603050405020304" pitchFamily="18" charset="0"/>
              </a:rPr>
              <a:t>２．家族の個人情報使用同意</a:t>
            </a:r>
            <a:endParaRPr lang="ja-JP" altLang="en-US" dirty="0"/>
          </a:p>
        </p:txBody>
      </p:sp>
      <p:sp>
        <p:nvSpPr>
          <p:cNvPr id="23" name="テキスト ボックス 22">
            <a:extLst>
              <a:ext uri="{FF2B5EF4-FFF2-40B4-BE49-F238E27FC236}">
                <a16:creationId xmlns:a16="http://schemas.microsoft.com/office/drawing/2014/main" id="{85BD89EF-7D1D-50DE-F87B-662B6628C085}"/>
              </a:ext>
            </a:extLst>
          </p:cNvPr>
          <p:cNvSpPr txBox="1"/>
          <p:nvPr/>
        </p:nvSpPr>
        <p:spPr>
          <a:xfrm>
            <a:off x="4108871" y="4141322"/>
            <a:ext cx="3833685" cy="571888"/>
          </a:xfrm>
          <a:prstGeom prst="rect">
            <a:avLst/>
          </a:prstGeom>
          <a:noFill/>
        </p:spPr>
        <p:txBody>
          <a:bodyPr wrap="square" rtlCol="0">
            <a:spAutoFit/>
          </a:bodyPr>
          <a:lstStyle/>
          <a:p>
            <a:pPr>
              <a:lnSpc>
                <a:spcPct val="200000"/>
              </a:lnSpc>
            </a:pPr>
            <a:r>
              <a:rPr lang="ja-JP" altLang="en-US" dirty="0">
                <a:ea typeface="游ゴシック" panose="020B0400000000000000" pitchFamily="50" charset="-128"/>
                <a:cs typeface="Times New Roman" panose="02020603050405020304" pitchFamily="18" charset="0"/>
              </a:rPr>
              <a:t>３．特定事業所集中減算の取扱</a:t>
            </a:r>
            <a:endParaRPr lang="ja-JP" altLang="en-US" dirty="0"/>
          </a:p>
        </p:txBody>
      </p:sp>
      <p:sp>
        <p:nvSpPr>
          <p:cNvPr id="24" name="テキスト ボックス 23">
            <a:extLst>
              <a:ext uri="{FF2B5EF4-FFF2-40B4-BE49-F238E27FC236}">
                <a16:creationId xmlns:a16="http://schemas.microsoft.com/office/drawing/2014/main" id="{2480F604-40E7-396B-EE88-45C3DD22EBD7}"/>
              </a:ext>
            </a:extLst>
          </p:cNvPr>
          <p:cNvSpPr txBox="1"/>
          <p:nvPr/>
        </p:nvSpPr>
        <p:spPr>
          <a:xfrm>
            <a:off x="4095076" y="4565281"/>
            <a:ext cx="4288606" cy="571375"/>
          </a:xfrm>
          <a:prstGeom prst="rect">
            <a:avLst/>
          </a:prstGeom>
          <a:noFill/>
        </p:spPr>
        <p:txBody>
          <a:bodyPr wrap="square" rtlCol="0">
            <a:spAutoFit/>
          </a:bodyPr>
          <a:lstStyle/>
          <a:p>
            <a:pPr>
              <a:lnSpc>
                <a:spcPct val="200000"/>
              </a:lnSpc>
            </a:pPr>
            <a:r>
              <a:rPr lang="ja-JP" altLang="en-US" dirty="0">
                <a:ea typeface="游ゴシック" panose="020B0400000000000000" pitchFamily="50" charset="-128"/>
                <a:cs typeface="Times New Roman" panose="02020603050405020304" pitchFamily="18" charset="0"/>
              </a:rPr>
              <a:t>４．運営基準減算</a:t>
            </a:r>
            <a:r>
              <a:rPr lang="en-US" altLang="ja-JP" dirty="0">
                <a:ea typeface="游ゴシック" panose="020B0400000000000000" pitchFamily="50" charset="-128"/>
                <a:cs typeface="Times New Roman" panose="02020603050405020304" pitchFamily="18" charset="0"/>
              </a:rPr>
              <a:t>	</a:t>
            </a:r>
            <a:endParaRPr lang="ja-JP" altLang="en-US" dirty="0"/>
          </a:p>
        </p:txBody>
      </p:sp>
      <p:sp>
        <p:nvSpPr>
          <p:cNvPr id="25" name="テキスト ボックス 24">
            <a:extLst>
              <a:ext uri="{FF2B5EF4-FFF2-40B4-BE49-F238E27FC236}">
                <a16:creationId xmlns:a16="http://schemas.microsoft.com/office/drawing/2014/main" id="{0515B337-E481-F2AA-B907-24296435A765}"/>
              </a:ext>
            </a:extLst>
          </p:cNvPr>
          <p:cNvSpPr txBox="1"/>
          <p:nvPr/>
        </p:nvSpPr>
        <p:spPr>
          <a:xfrm>
            <a:off x="4095076" y="5089522"/>
            <a:ext cx="5089180" cy="571888"/>
          </a:xfrm>
          <a:prstGeom prst="rect">
            <a:avLst/>
          </a:prstGeom>
          <a:noFill/>
        </p:spPr>
        <p:txBody>
          <a:bodyPr wrap="square" rtlCol="0">
            <a:spAutoFit/>
          </a:bodyPr>
          <a:lstStyle/>
          <a:p>
            <a:pPr>
              <a:lnSpc>
                <a:spcPct val="200000"/>
              </a:lnSpc>
            </a:pPr>
            <a:r>
              <a:rPr lang="ja-JP" altLang="en-US" dirty="0">
                <a:ea typeface="游ゴシック" panose="020B0400000000000000" pitchFamily="50" charset="-128"/>
                <a:cs typeface="Times New Roman" panose="02020603050405020304" pitchFamily="18" charset="0"/>
              </a:rPr>
              <a:t>５．計画作成に関する指摘</a:t>
            </a:r>
            <a:endParaRPr lang="ja-JP" altLang="en-US" dirty="0"/>
          </a:p>
        </p:txBody>
      </p:sp>
      <p:sp>
        <p:nvSpPr>
          <p:cNvPr id="26" name="四角形: 角を丸くする 25">
            <a:extLst>
              <a:ext uri="{FF2B5EF4-FFF2-40B4-BE49-F238E27FC236}">
                <a16:creationId xmlns:a16="http://schemas.microsoft.com/office/drawing/2014/main" id="{63A03150-8898-1447-C289-CBC672FE1527}"/>
              </a:ext>
            </a:extLst>
          </p:cNvPr>
          <p:cNvSpPr/>
          <p:nvPr/>
        </p:nvSpPr>
        <p:spPr>
          <a:xfrm>
            <a:off x="4095076" y="3610374"/>
            <a:ext cx="3406353" cy="144000"/>
          </a:xfrm>
          <a:prstGeom prst="roundRect">
            <a:avLst/>
          </a:prstGeom>
          <a:solidFill>
            <a:srgbClr val="F7834F">
              <a:alpha val="36000"/>
            </a:srgbClr>
          </a:solidFill>
          <a:ln w="15875">
            <a:solidFill>
              <a:srgbClr val="F7834F"/>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ja-JP" altLang="en-US" sz="2000"/>
          </a:p>
        </p:txBody>
      </p:sp>
      <p:sp>
        <p:nvSpPr>
          <p:cNvPr id="27" name="四角形: 角を丸くする 26">
            <a:extLst>
              <a:ext uri="{FF2B5EF4-FFF2-40B4-BE49-F238E27FC236}">
                <a16:creationId xmlns:a16="http://schemas.microsoft.com/office/drawing/2014/main" id="{FF01BAE7-7BFB-317D-0633-4876ADAA2DC2}"/>
              </a:ext>
            </a:extLst>
          </p:cNvPr>
          <p:cNvSpPr/>
          <p:nvPr/>
        </p:nvSpPr>
        <p:spPr>
          <a:xfrm>
            <a:off x="4095076" y="4097770"/>
            <a:ext cx="2498700" cy="144000"/>
          </a:xfrm>
          <a:prstGeom prst="roundRect">
            <a:avLst/>
          </a:prstGeom>
          <a:solidFill>
            <a:srgbClr val="F7834F">
              <a:alpha val="36000"/>
            </a:srgbClr>
          </a:solidFill>
          <a:ln w="12700">
            <a:solidFill>
              <a:srgbClr val="F7834F"/>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ja-JP" altLang="en-US"/>
          </a:p>
        </p:txBody>
      </p:sp>
      <p:sp>
        <p:nvSpPr>
          <p:cNvPr id="28" name="四角形: 角を丸くする 27">
            <a:extLst>
              <a:ext uri="{FF2B5EF4-FFF2-40B4-BE49-F238E27FC236}">
                <a16:creationId xmlns:a16="http://schemas.microsoft.com/office/drawing/2014/main" id="{44EB7C48-418E-7529-8D42-8911900E74FC}"/>
              </a:ext>
            </a:extLst>
          </p:cNvPr>
          <p:cNvSpPr/>
          <p:nvPr/>
        </p:nvSpPr>
        <p:spPr>
          <a:xfrm>
            <a:off x="4095076" y="4527559"/>
            <a:ext cx="3081313" cy="146250"/>
          </a:xfrm>
          <a:prstGeom prst="roundRect">
            <a:avLst/>
          </a:prstGeom>
          <a:solidFill>
            <a:srgbClr val="F7834F">
              <a:alpha val="36000"/>
            </a:srgbClr>
          </a:solidFill>
          <a:ln w="15875">
            <a:solidFill>
              <a:srgbClr val="F7834F"/>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ja-JP" altLang="en-US"/>
          </a:p>
        </p:txBody>
      </p:sp>
      <p:sp>
        <p:nvSpPr>
          <p:cNvPr id="29" name="四角形: 角を丸くする 28">
            <a:extLst>
              <a:ext uri="{FF2B5EF4-FFF2-40B4-BE49-F238E27FC236}">
                <a16:creationId xmlns:a16="http://schemas.microsoft.com/office/drawing/2014/main" id="{194FE9B1-647D-7705-3116-4E85B83B5248}"/>
              </a:ext>
            </a:extLst>
          </p:cNvPr>
          <p:cNvSpPr/>
          <p:nvPr/>
        </p:nvSpPr>
        <p:spPr>
          <a:xfrm>
            <a:off x="4095075" y="5013464"/>
            <a:ext cx="2239739" cy="144000"/>
          </a:xfrm>
          <a:prstGeom prst="roundRect">
            <a:avLst/>
          </a:prstGeom>
          <a:solidFill>
            <a:srgbClr val="F7834F">
              <a:alpha val="36000"/>
            </a:srgbClr>
          </a:solidFill>
          <a:ln w="15875">
            <a:solidFill>
              <a:srgbClr val="F7834F"/>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ja-JP" altLang="en-US"/>
          </a:p>
        </p:txBody>
      </p:sp>
      <p:sp>
        <p:nvSpPr>
          <p:cNvPr id="30" name="四角形: 角を丸くする 29">
            <a:extLst>
              <a:ext uri="{FF2B5EF4-FFF2-40B4-BE49-F238E27FC236}">
                <a16:creationId xmlns:a16="http://schemas.microsoft.com/office/drawing/2014/main" id="{E34092AC-4A23-AA67-0961-984175FAD94F}"/>
              </a:ext>
            </a:extLst>
          </p:cNvPr>
          <p:cNvSpPr/>
          <p:nvPr/>
        </p:nvSpPr>
        <p:spPr>
          <a:xfrm>
            <a:off x="4095075" y="5515772"/>
            <a:ext cx="2719262" cy="146250"/>
          </a:xfrm>
          <a:prstGeom prst="roundRect">
            <a:avLst/>
          </a:prstGeom>
          <a:solidFill>
            <a:srgbClr val="F7834F">
              <a:alpha val="36000"/>
            </a:srgbClr>
          </a:solidFill>
          <a:ln w="15875">
            <a:solidFill>
              <a:srgbClr val="F7834F"/>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ja-JP" altLang="en-US"/>
          </a:p>
        </p:txBody>
      </p:sp>
      <p:pic>
        <p:nvPicPr>
          <p:cNvPr id="4" name="録音したサウンド">
            <a:hlinkClick r:id="" action="ppaction://media"/>
            <a:extLst>
              <a:ext uri="{FF2B5EF4-FFF2-40B4-BE49-F238E27FC236}">
                <a16:creationId xmlns:a16="http://schemas.microsoft.com/office/drawing/2014/main" id="{11E235D0-436A-3A6B-BCE9-EF17C5B514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48200" y="3124200"/>
            <a:ext cx="609600" cy="609600"/>
          </a:xfrm>
          <a:prstGeom prst="rect">
            <a:avLst/>
          </a:prstGeom>
        </p:spPr>
      </p:pic>
    </p:spTree>
    <p:extLst>
      <p:ext uri="{BB962C8B-B14F-4D97-AF65-F5344CB8AC3E}">
        <p14:creationId xmlns:p14="http://schemas.microsoft.com/office/powerpoint/2010/main" val="2093395709"/>
      </p:ext>
    </p:extLst>
  </p:cSld>
  <p:clrMapOvr>
    <a:masterClrMapping/>
  </p:clrMapOvr>
  <mc:AlternateContent xmlns:mc="http://schemas.openxmlformats.org/markup-compatibility/2006" xmlns:p14="http://schemas.microsoft.com/office/powerpoint/2010/main">
    <mc:Choice Requires="p14">
      <p:transition spd="slow" p14:dur="2000" advTm="7742"/>
    </mc:Choice>
    <mc:Fallback xmlns="">
      <p:transition spd="slow" advTm="7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7FD9246D-32DD-5D86-9E9A-ADE34D79C8DA}"/>
              </a:ext>
            </a:extLst>
          </p:cNvPr>
          <p:cNvSpPr txBox="1"/>
          <p:nvPr/>
        </p:nvSpPr>
        <p:spPr>
          <a:xfrm>
            <a:off x="666027" y="2794178"/>
            <a:ext cx="8393013" cy="769441"/>
          </a:xfrm>
          <a:prstGeom prst="rect">
            <a:avLst/>
          </a:prstGeom>
          <a:noFill/>
        </p:spPr>
        <p:txBody>
          <a:bodyPr wrap="square" rtlCol="0">
            <a:spAutoFit/>
          </a:bodyPr>
          <a:lstStyle/>
          <a:p>
            <a:r>
              <a:rPr lang="ja-JP" altLang="en-US" sz="2000" dirty="0">
                <a:latin typeface="游ゴシック" panose="020B0400000000000000" pitchFamily="50" charset="-128"/>
                <a:ea typeface="游ゴシック" panose="020B0400000000000000" pitchFamily="50" charset="-128"/>
              </a:rPr>
              <a:t>　　感染症の予防及びまん延の防止のための</a:t>
            </a:r>
            <a:r>
              <a:rPr lang="ja-JP" altLang="en-US" sz="2400" b="1" dirty="0">
                <a:latin typeface="游ゴシック" panose="020B0400000000000000" pitchFamily="50" charset="-128"/>
                <a:ea typeface="游ゴシック" panose="020B0400000000000000" pitchFamily="50" charset="-128"/>
              </a:rPr>
              <a:t>指針</a:t>
            </a:r>
            <a:r>
              <a:rPr lang="ja-JP" altLang="en-US" sz="2000" dirty="0">
                <a:latin typeface="游ゴシック" panose="020B0400000000000000" pitchFamily="50" charset="-128"/>
                <a:ea typeface="游ゴシック" panose="020B0400000000000000" pitchFamily="50" charset="-128"/>
              </a:rPr>
              <a:t>を整備すること。</a:t>
            </a:r>
            <a:endParaRPr lang="en-US" altLang="ja-JP" sz="2000" dirty="0">
              <a:latin typeface="游ゴシック" panose="020B0400000000000000" pitchFamily="50" charset="-128"/>
              <a:ea typeface="游ゴシック" panose="020B0400000000000000" pitchFamily="50" charset="-128"/>
            </a:endParaRPr>
          </a:p>
          <a:p>
            <a:r>
              <a:rPr lang="ja-JP" altLang="en-US" sz="2000" dirty="0">
                <a:latin typeface="游ゴシック" panose="020B0400000000000000" pitchFamily="50" charset="-128"/>
                <a:ea typeface="游ゴシック" panose="020B0400000000000000" pitchFamily="50" charset="-128"/>
              </a:rPr>
              <a:t>　</a:t>
            </a:r>
          </a:p>
        </p:txBody>
      </p:sp>
      <p:sp>
        <p:nvSpPr>
          <p:cNvPr id="6" name="楕円 5">
            <a:extLst>
              <a:ext uri="{FF2B5EF4-FFF2-40B4-BE49-F238E27FC236}">
                <a16:creationId xmlns:a16="http://schemas.microsoft.com/office/drawing/2014/main" id="{554BF260-2D01-638B-11E7-105F1AF2FFFF}"/>
              </a:ext>
            </a:extLst>
          </p:cNvPr>
          <p:cNvSpPr/>
          <p:nvPr/>
        </p:nvSpPr>
        <p:spPr>
          <a:xfrm>
            <a:off x="666027" y="2867407"/>
            <a:ext cx="290215" cy="290215"/>
          </a:xfrm>
          <a:prstGeom prst="ellipse">
            <a:avLst/>
          </a:prstGeom>
          <a:solidFill>
            <a:srgbClr val="F9A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lumMod val="95000"/>
                    <a:lumOff val="5000"/>
                  </a:schemeClr>
                </a:solidFill>
              </a:rPr>
              <a:t>１</a:t>
            </a:r>
          </a:p>
        </p:txBody>
      </p:sp>
      <p:sp>
        <p:nvSpPr>
          <p:cNvPr id="2" name="テキスト ボックス 1">
            <a:extLst>
              <a:ext uri="{FF2B5EF4-FFF2-40B4-BE49-F238E27FC236}">
                <a16:creationId xmlns:a16="http://schemas.microsoft.com/office/drawing/2014/main" id="{B7240862-C4F7-AC85-2EB5-303510CED485}"/>
              </a:ext>
            </a:extLst>
          </p:cNvPr>
          <p:cNvSpPr txBox="1"/>
          <p:nvPr/>
        </p:nvSpPr>
        <p:spPr>
          <a:xfrm>
            <a:off x="464344" y="1846758"/>
            <a:ext cx="7975104" cy="434161"/>
          </a:xfrm>
          <a:prstGeom prst="roundRect">
            <a:avLst/>
          </a:prstGeom>
          <a:solidFill>
            <a:schemeClr val="accent2">
              <a:lumMod val="40000"/>
              <a:lumOff val="60000"/>
            </a:schemeClr>
          </a:solidFill>
        </p:spPr>
        <p:txBody>
          <a:bodyPr wrap="square" rtlCol="0">
            <a:spAutoFit/>
          </a:bodyPr>
          <a:lstStyle/>
          <a:p>
            <a:r>
              <a:rPr lang="ja-JP" altLang="en-US" sz="1950" dirty="0">
                <a:latin typeface="游ゴシック" panose="020B0400000000000000" pitchFamily="50" charset="-128"/>
                <a:ea typeface="游ゴシック" panose="020B0400000000000000" pitchFamily="50" charset="-128"/>
              </a:rPr>
              <a:t>感染症が発生し、又はまん延しないよう次の措置を講ずること。</a:t>
            </a:r>
          </a:p>
        </p:txBody>
      </p:sp>
      <p:pic>
        <p:nvPicPr>
          <p:cNvPr id="13" name="図 12">
            <a:extLst>
              <a:ext uri="{FF2B5EF4-FFF2-40B4-BE49-F238E27FC236}">
                <a16:creationId xmlns:a16="http://schemas.microsoft.com/office/drawing/2014/main" id="{03300B05-4087-F9C0-7EA0-30673A0F06F8}"/>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8026300" y="1876773"/>
            <a:ext cx="936000" cy="936000"/>
          </a:xfrm>
          <a:prstGeom prst="rect">
            <a:avLst/>
          </a:prstGeom>
        </p:spPr>
      </p:pic>
      <p:sp>
        <p:nvSpPr>
          <p:cNvPr id="3" name="テキスト ボックス 2">
            <a:extLst>
              <a:ext uri="{FF2B5EF4-FFF2-40B4-BE49-F238E27FC236}">
                <a16:creationId xmlns:a16="http://schemas.microsoft.com/office/drawing/2014/main" id="{E391F059-4A90-4EED-D281-82C60289FF1F}"/>
              </a:ext>
            </a:extLst>
          </p:cNvPr>
          <p:cNvSpPr txBox="1"/>
          <p:nvPr/>
        </p:nvSpPr>
        <p:spPr>
          <a:xfrm>
            <a:off x="4152601" y="660121"/>
            <a:ext cx="5753399" cy="400110"/>
          </a:xfrm>
          <a:prstGeom prst="rect">
            <a:avLst/>
          </a:prstGeom>
          <a:noFill/>
        </p:spPr>
        <p:txBody>
          <a:bodyPr wrap="square" rtlCol="0">
            <a:spAutoFit/>
          </a:bodyPr>
          <a:lstStyle/>
          <a:p>
            <a:pPr algn="r"/>
            <a:r>
              <a:rPr lang="ja-JP" altLang="en-US" sz="2000" b="1" dirty="0"/>
              <a:t>令和６年４月１日～義務化（経過措置終了）</a:t>
            </a:r>
            <a:endParaRPr lang="ja-JP" altLang="en-US" sz="2000" dirty="0"/>
          </a:p>
        </p:txBody>
      </p:sp>
      <p:sp>
        <p:nvSpPr>
          <p:cNvPr id="8" name="字幕 8">
            <a:extLst>
              <a:ext uri="{FF2B5EF4-FFF2-40B4-BE49-F238E27FC236}">
                <a16:creationId xmlns:a16="http://schemas.microsoft.com/office/drawing/2014/main" id="{60014D72-F71C-8A4B-FDB2-1A706D336C3E}"/>
              </a:ext>
            </a:extLst>
          </p:cNvPr>
          <p:cNvSpPr txBox="1">
            <a:spLocks/>
          </p:cNvSpPr>
          <p:nvPr/>
        </p:nvSpPr>
        <p:spPr>
          <a:xfrm>
            <a:off x="655161" y="1484780"/>
            <a:ext cx="1440000" cy="360000"/>
          </a:xfrm>
          <a:prstGeom prst="roundRect">
            <a:avLst/>
          </a:prstGeom>
          <a:solidFill>
            <a:schemeClr val="bg1"/>
          </a:solidFill>
          <a:ln>
            <a:solidFill>
              <a:schemeClr val="tx1"/>
            </a:solidFill>
          </a:ln>
        </p:spPr>
        <p:txBody>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sz="1800" b="1" dirty="0">
                <a:latin typeface="游ゴシック" panose="020B0400000000000000" pitchFamily="50" charset="-128"/>
                <a:ea typeface="游ゴシック" panose="020B0400000000000000" pitchFamily="50" charset="-128"/>
              </a:rPr>
              <a:t>ポイント</a:t>
            </a:r>
            <a:endParaRPr lang="ja-JP" altLang="en-US" sz="1600" dirty="0"/>
          </a:p>
        </p:txBody>
      </p:sp>
      <p:sp>
        <p:nvSpPr>
          <p:cNvPr id="9" name="楕円 8">
            <a:extLst>
              <a:ext uri="{FF2B5EF4-FFF2-40B4-BE49-F238E27FC236}">
                <a16:creationId xmlns:a16="http://schemas.microsoft.com/office/drawing/2014/main" id="{51A7D6CB-7B0A-9BEC-5846-3E7C1BC0D743}"/>
              </a:ext>
            </a:extLst>
          </p:cNvPr>
          <p:cNvSpPr/>
          <p:nvPr/>
        </p:nvSpPr>
        <p:spPr>
          <a:xfrm>
            <a:off x="655162" y="5066016"/>
            <a:ext cx="290215" cy="290215"/>
          </a:xfrm>
          <a:prstGeom prst="ellipse">
            <a:avLst/>
          </a:prstGeom>
          <a:solidFill>
            <a:srgbClr val="F9A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lumMod val="95000"/>
                    <a:lumOff val="5000"/>
                  </a:schemeClr>
                </a:solidFill>
              </a:rPr>
              <a:t>３</a:t>
            </a:r>
          </a:p>
        </p:txBody>
      </p:sp>
      <p:sp>
        <p:nvSpPr>
          <p:cNvPr id="11" name="テキスト ボックス 10">
            <a:extLst>
              <a:ext uri="{FF2B5EF4-FFF2-40B4-BE49-F238E27FC236}">
                <a16:creationId xmlns:a16="http://schemas.microsoft.com/office/drawing/2014/main" id="{C1608AA2-6F51-0BDE-E877-110D753C5DCA}"/>
              </a:ext>
            </a:extLst>
          </p:cNvPr>
          <p:cNvSpPr txBox="1"/>
          <p:nvPr/>
        </p:nvSpPr>
        <p:spPr>
          <a:xfrm>
            <a:off x="860840" y="5001964"/>
            <a:ext cx="8393013" cy="769441"/>
          </a:xfrm>
          <a:prstGeom prst="rect">
            <a:avLst/>
          </a:prstGeom>
          <a:noFill/>
        </p:spPr>
        <p:txBody>
          <a:bodyPr wrap="square" rtlCol="0">
            <a:spAutoFit/>
          </a:bodyPr>
          <a:lstStyle/>
          <a:p>
            <a:r>
              <a:rPr lang="ja-JP" altLang="en-US" sz="2000" dirty="0">
                <a:latin typeface="游ゴシック" panose="020B0400000000000000" pitchFamily="50" charset="-128"/>
                <a:ea typeface="游ゴシック" panose="020B0400000000000000" pitchFamily="50" charset="-128"/>
              </a:rPr>
              <a:t>　指針に基づいた</a:t>
            </a:r>
            <a:r>
              <a:rPr lang="ja-JP" altLang="en-US" sz="2400" b="1" dirty="0">
                <a:latin typeface="游ゴシック" panose="020B0400000000000000" pitchFamily="50" charset="-128"/>
                <a:ea typeface="游ゴシック" panose="020B0400000000000000" pitchFamily="50" charset="-128"/>
              </a:rPr>
              <a:t>研修</a:t>
            </a:r>
            <a:r>
              <a:rPr lang="ja-JP" altLang="en-US" sz="2000" dirty="0">
                <a:latin typeface="游ゴシック" panose="020B0400000000000000" pitchFamily="50" charset="-128"/>
                <a:ea typeface="游ゴシック" panose="020B0400000000000000" pitchFamily="50" charset="-128"/>
              </a:rPr>
              <a:t>及び</a:t>
            </a:r>
            <a:r>
              <a:rPr lang="ja-JP" altLang="en-US" sz="2400" b="1" dirty="0">
                <a:latin typeface="游ゴシック" panose="020B0400000000000000" pitchFamily="50" charset="-128"/>
                <a:ea typeface="游ゴシック" panose="020B0400000000000000" pitchFamily="50" charset="-128"/>
              </a:rPr>
              <a:t>訓練</a:t>
            </a:r>
            <a:r>
              <a:rPr lang="ja-JP" altLang="en-US" sz="2000" dirty="0">
                <a:latin typeface="游ゴシック" panose="020B0400000000000000" pitchFamily="50" charset="-128"/>
                <a:ea typeface="游ゴシック" panose="020B0400000000000000" pitchFamily="50" charset="-128"/>
              </a:rPr>
              <a:t>（シミュレーション）を実施すること。</a:t>
            </a:r>
            <a:endParaRPr lang="en-US" altLang="ja-JP" sz="2000" dirty="0">
              <a:latin typeface="游ゴシック" panose="020B0400000000000000" pitchFamily="50" charset="-128"/>
              <a:ea typeface="游ゴシック" panose="020B0400000000000000" pitchFamily="50" charset="-128"/>
            </a:endParaRPr>
          </a:p>
          <a:p>
            <a:r>
              <a:rPr lang="ja-JP" altLang="en-US" sz="2000" dirty="0">
                <a:latin typeface="游ゴシック" panose="020B0400000000000000" pitchFamily="50" charset="-128"/>
                <a:ea typeface="游ゴシック" panose="020B0400000000000000" pitchFamily="50" charset="-128"/>
              </a:rPr>
              <a:t>　</a:t>
            </a:r>
          </a:p>
        </p:txBody>
      </p:sp>
      <p:sp>
        <p:nvSpPr>
          <p:cNvPr id="7" name="楕円 6">
            <a:extLst>
              <a:ext uri="{FF2B5EF4-FFF2-40B4-BE49-F238E27FC236}">
                <a16:creationId xmlns:a16="http://schemas.microsoft.com/office/drawing/2014/main" id="{CE9D87D6-4777-6850-01E6-19DB1E150B8F}"/>
              </a:ext>
            </a:extLst>
          </p:cNvPr>
          <p:cNvSpPr/>
          <p:nvPr/>
        </p:nvSpPr>
        <p:spPr>
          <a:xfrm>
            <a:off x="666027" y="4018524"/>
            <a:ext cx="290215" cy="290215"/>
          </a:xfrm>
          <a:prstGeom prst="ellipse">
            <a:avLst/>
          </a:prstGeom>
          <a:solidFill>
            <a:srgbClr val="F9A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lumMod val="95000"/>
                    <a:lumOff val="5000"/>
                  </a:schemeClr>
                </a:solidFill>
              </a:rPr>
              <a:t>２</a:t>
            </a:r>
          </a:p>
        </p:txBody>
      </p:sp>
      <p:sp>
        <p:nvSpPr>
          <p:cNvPr id="12" name="テキスト ボックス 11">
            <a:extLst>
              <a:ext uri="{FF2B5EF4-FFF2-40B4-BE49-F238E27FC236}">
                <a16:creationId xmlns:a16="http://schemas.microsoft.com/office/drawing/2014/main" id="{8836361D-9A2D-E09E-B506-16761A9874C3}"/>
              </a:ext>
            </a:extLst>
          </p:cNvPr>
          <p:cNvSpPr txBox="1"/>
          <p:nvPr/>
        </p:nvSpPr>
        <p:spPr>
          <a:xfrm>
            <a:off x="569287" y="3898071"/>
            <a:ext cx="8393013" cy="769441"/>
          </a:xfrm>
          <a:prstGeom prst="rect">
            <a:avLst/>
          </a:prstGeom>
          <a:noFill/>
        </p:spPr>
        <p:txBody>
          <a:bodyPr wrap="square" rtlCol="0">
            <a:spAutoFit/>
          </a:bodyPr>
          <a:lstStyle/>
          <a:p>
            <a:r>
              <a:rPr lang="ja-JP" altLang="en-US" sz="2000" dirty="0">
                <a:latin typeface="游ゴシック" panose="020B0400000000000000" pitchFamily="50" charset="-128"/>
                <a:ea typeface="游ゴシック" panose="020B0400000000000000" pitchFamily="50" charset="-128"/>
              </a:rPr>
              <a:t>　　感染症の予防及びまん延の防止のための対策を検討する</a:t>
            </a:r>
            <a:r>
              <a:rPr lang="ja-JP" altLang="en-US" sz="2400" b="1" dirty="0">
                <a:latin typeface="游ゴシック" panose="020B0400000000000000" pitchFamily="50" charset="-128"/>
                <a:ea typeface="游ゴシック" panose="020B0400000000000000" pitchFamily="50" charset="-128"/>
              </a:rPr>
              <a:t>委員会</a:t>
            </a:r>
            <a:r>
              <a:rPr lang="ja-JP" altLang="en-US" sz="2000" dirty="0">
                <a:latin typeface="游ゴシック" panose="020B0400000000000000" pitchFamily="50" charset="-128"/>
                <a:ea typeface="游ゴシック" panose="020B0400000000000000" pitchFamily="50" charset="-128"/>
              </a:rPr>
              <a:t>を</a:t>
            </a:r>
            <a:endParaRPr lang="en-US" altLang="ja-JP" sz="2000" dirty="0">
              <a:latin typeface="游ゴシック" panose="020B0400000000000000" pitchFamily="50" charset="-128"/>
              <a:ea typeface="游ゴシック" panose="020B0400000000000000" pitchFamily="50" charset="-128"/>
            </a:endParaRPr>
          </a:p>
          <a:p>
            <a:r>
              <a:rPr lang="ja-JP" altLang="en-US" sz="2000" dirty="0">
                <a:latin typeface="游ゴシック" panose="020B0400000000000000" pitchFamily="50" charset="-128"/>
                <a:ea typeface="游ゴシック" panose="020B0400000000000000" pitchFamily="50" charset="-128"/>
              </a:rPr>
              <a:t>　　定期的に開催すること。</a:t>
            </a:r>
          </a:p>
        </p:txBody>
      </p:sp>
      <p:sp>
        <p:nvSpPr>
          <p:cNvPr id="18" name="タイトル 3">
            <a:extLst>
              <a:ext uri="{FF2B5EF4-FFF2-40B4-BE49-F238E27FC236}">
                <a16:creationId xmlns:a16="http://schemas.microsoft.com/office/drawing/2014/main" id="{DAC0A448-F5FD-6E67-561D-7D2A17645B73}"/>
              </a:ext>
            </a:extLst>
          </p:cNvPr>
          <p:cNvSpPr txBox="1">
            <a:spLocks/>
          </p:cNvSpPr>
          <p:nvPr/>
        </p:nvSpPr>
        <p:spPr>
          <a:xfrm>
            <a:off x="0" y="194070"/>
            <a:ext cx="5836920" cy="391993"/>
          </a:xfrm>
          <a:prstGeom prst="rect">
            <a:avLst/>
          </a:prstGeom>
        </p:spPr>
        <p:txBody>
          <a:bodyPr anchor="b"/>
          <a:lstStyle>
            <a:lvl1pPr algn="l" defTabSz="914400" rtl="0" eaLnBrk="1" latinLnBrk="0" hangingPunct="1">
              <a:lnSpc>
                <a:spcPct val="90000"/>
              </a:lnSpc>
              <a:spcBef>
                <a:spcPct val="0"/>
              </a:spcBef>
              <a:buNone/>
              <a:defRPr kumimoji="1" sz="2000" b="1" kern="1200">
                <a:solidFill>
                  <a:schemeClr val="bg1"/>
                </a:solidFill>
                <a:latin typeface="+mj-lt"/>
                <a:ea typeface="+mj-ea"/>
                <a:cs typeface="+mj-cs"/>
              </a:defRPr>
            </a:lvl1pPr>
          </a:lstStyle>
          <a:p>
            <a:r>
              <a:rPr lang="ja-JP" altLang="en-US" dirty="0">
                <a:latin typeface="+mn-ea"/>
                <a:ea typeface="+mn-ea"/>
              </a:rPr>
              <a:t>１．感染症の予防及びまん延の防止のための措置</a:t>
            </a:r>
          </a:p>
        </p:txBody>
      </p:sp>
      <p:pic>
        <p:nvPicPr>
          <p:cNvPr id="10" name="録音したサウンド">
            <a:hlinkClick r:id="" action="ppaction://media"/>
            <a:extLst>
              <a:ext uri="{FF2B5EF4-FFF2-40B4-BE49-F238E27FC236}">
                <a16:creationId xmlns:a16="http://schemas.microsoft.com/office/drawing/2014/main" id="{44A3CE87-98D6-8143-28BF-3F50AB1F2D9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648200" y="3124200"/>
            <a:ext cx="609600" cy="609600"/>
          </a:xfrm>
          <a:prstGeom prst="rect">
            <a:avLst/>
          </a:prstGeom>
        </p:spPr>
      </p:pic>
    </p:spTree>
    <p:extLst>
      <p:ext uri="{BB962C8B-B14F-4D97-AF65-F5344CB8AC3E}">
        <p14:creationId xmlns:p14="http://schemas.microsoft.com/office/powerpoint/2010/main" val="3208781229"/>
      </p:ext>
    </p:extLst>
  </p:cSld>
  <p:clrMapOvr>
    <a:masterClrMapping/>
  </p:clrMapOvr>
  <mc:AlternateContent xmlns:mc="http://schemas.openxmlformats.org/markup-compatibility/2006" xmlns:p14="http://schemas.microsoft.com/office/powerpoint/2010/main">
    <mc:Choice Requires="p14">
      <p:transition spd="slow" p14:dur="2000" advTm="11410"/>
    </mc:Choice>
    <mc:Fallback xmlns="">
      <p:transition spd="slow" advTm="1141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750" fill="hold"/>
                                        <p:tgtEl>
                                          <p:spTgt spid="13"/>
                                        </p:tgtEl>
                                        <p:attrNameLst>
                                          <p:attrName>ppt_x</p:attrName>
                                        </p:attrNameLst>
                                      </p:cBhvr>
                                      <p:tavLst>
                                        <p:tav tm="0">
                                          <p:val>
                                            <p:strVal val="#ppt_x"/>
                                          </p:val>
                                        </p:tav>
                                        <p:tav tm="100000">
                                          <p:val>
                                            <p:strVal val="#ppt_x"/>
                                          </p:val>
                                        </p:tav>
                                      </p:tavLst>
                                    </p:anim>
                                    <p:anim calcmode="lin" valueType="num">
                                      <p:cBhvr additive="base">
                                        <p:cTn id="8" dur="75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1" presetClass="mediacall" presetSubtype="0" fill="hold" nodeType="afterEffect">
                                  <p:stCondLst>
                                    <p:cond delay="0"/>
                                  </p:stCondLst>
                                  <p:childTnLst>
                                    <p:cmd type="call" cmd="playFrom(0.0)">
                                      <p:cBhvr>
                                        <p:cTn id="11" dur="1166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4CAD9189-C64A-01A9-95C0-2B316DBD061A}"/>
              </a:ext>
            </a:extLst>
          </p:cNvPr>
          <p:cNvSpPr>
            <a:spLocks noGrp="1"/>
          </p:cNvSpPr>
          <p:nvPr>
            <p:ph type="ctrTitle"/>
          </p:nvPr>
        </p:nvSpPr>
        <p:spPr>
          <a:xfrm>
            <a:off x="0" y="136523"/>
            <a:ext cx="5418699" cy="477837"/>
          </a:xfrm>
          <a:prstGeom prst="rect">
            <a:avLst/>
          </a:prstGeom>
        </p:spPr>
        <p:txBody>
          <a:bodyPr>
            <a:normAutofit/>
          </a:bodyPr>
          <a:lstStyle/>
          <a:p>
            <a:r>
              <a:rPr lang="ja-JP" altLang="en-US" dirty="0"/>
              <a:t>１．</a:t>
            </a:r>
            <a:r>
              <a:rPr lang="ja-JP" altLang="en-US" dirty="0">
                <a:ea typeface="游ゴシック" panose="020B0400000000000000" pitchFamily="50" charset="-128"/>
                <a:cs typeface="Times New Roman" panose="02020603050405020304" pitchFamily="18" charset="0"/>
              </a:rPr>
              <a:t>運営規程の記載内容</a:t>
            </a:r>
            <a:endParaRPr lang="ja-JP" altLang="en-US" dirty="0"/>
          </a:p>
        </p:txBody>
      </p:sp>
      <p:sp>
        <p:nvSpPr>
          <p:cNvPr id="7" name="テキスト ボックス 6">
            <a:extLst>
              <a:ext uri="{FF2B5EF4-FFF2-40B4-BE49-F238E27FC236}">
                <a16:creationId xmlns:a16="http://schemas.microsoft.com/office/drawing/2014/main" id="{1D8B10F3-F2E2-31CD-5FE2-ED3D85D1FAB4}"/>
              </a:ext>
            </a:extLst>
          </p:cNvPr>
          <p:cNvSpPr txBox="1"/>
          <p:nvPr/>
        </p:nvSpPr>
        <p:spPr>
          <a:xfrm>
            <a:off x="3056077" y="712683"/>
            <a:ext cx="6406322" cy="369332"/>
          </a:xfrm>
          <a:prstGeom prst="rect">
            <a:avLst/>
          </a:prstGeom>
          <a:noFill/>
        </p:spPr>
        <p:txBody>
          <a:bodyPr wrap="square" rtlCol="0">
            <a:spAutoFit/>
          </a:bodyPr>
          <a:lstStyle/>
          <a:p>
            <a:pPr algn="r"/>
            <a:r>
              <a:rPr lang="ja-JP" altLang="en-US" b="1" dirty="0"/>
              <a:t>基準上の必要事項</a:t>
            </a:r>
            <a:r>
              <a:rPr lang="en-US" altLang="ja-JP" b="1" dirty="0"/>
              <a:t>7</a:t>
            </a:r>
            <a:r>
              <a:rPr lang="ja-JP" altLang="en-US" b="1" dirty="0"/>
              <a:t>項目について</a:t>
            </a:r>
            <a:endParaRPr lang="ja-JP" altLang="en-US" dirty="0"/>
          </a:p>
        </p:txBody>
      </p:sp>
      <p:sp>
        <p:nvSpPr>
          <p:cNvPr id="8" name="テキスト ボックス 7">
            <a:extLst>
              <a:ext uri="{FF2B5EF4-FFF2-40B4-BE49-F238E27FC236}">
                <a16:creationId xmlns:a16="http://schemas.microsoft.com/office/drawing/2014/main" id="{0DBD59DE-A850-8C69-2654-0C2E0964B759}"/>
              </a:ext>
            </a:extLst>
          </p:cNvPr>
          <p:cNvSpPr txBox="1"/>
          <p:nvPr/>
        </p:nvSpPr>
        <p:spPr>
          <a:xfrm>
            <a:off x="301823" y="1763384"/>
            <a:ext cx="8915400" cy="4318555"/>
          </a:xfrm>
          <a:prstGeom prst="rect">
            <a:avLst/>
          </a:prstGeom>
          <a:noFill/>
        </p:spPr>
        <p:txBody>
          <a:bodyPr wrap="square" rtlCol="0">
            <a:spAutoFit/>
          </a:bodyPr>
          <a:lstStyle/>
          <a:p>
            <a:pPr>
              <a:lnSpc>
                <a:spcPct val="200000"/>
              </a:lnSpc>
            </a:pPr>
            <a:r>
              <a:rPr lang="ja-JP" altLang="en-US" sz="2000" dirty="0"/>
              <a:t>　　事業の目的及び運営の方針</a:t>
            </a:r>
          </a:p>
          <a:p>
            <a:pPr>
              <a:lnSpc>
                <a:spcPct val="200000"/>
              </a:lnSpc>
            </a:pPr>
            <a:r>
              <a:rPr lang="ja-JP" altLang="en-US" sz="2000" dirty="0"/>
              <a:t>　　職員の職種、員数及び職務内容</a:t>
            </a:r>
            <a:endParaRPr lang="en-US" altLang="ja-JP" sz="2000" dirty="0"/>
          </a:p>
          <a:p>
            <a:pPr>
              <a:lnSpc>
                <a:spcPct val="200000"/>
              </a:lnSpc>
            </a:pPr>
            <a:r>
              <a:rPr lang="ja-JP" altLang="en-US" sz="2000" dirty="0"/>
              <a:t>　　営業日及び営業時間</a:t>
            </a:r>
          </a:p>
          <a:p>
            <a:pPr>
              <a:lnSpc>
                <a:spcPct val="200000"/>
              </a:lnSpc>
            </a:pPr>
            <a:r>
              <a:rPr lang="ja-JP" altLang="en-US" sz="2000" dirty="0"/>
              <a:t>　　指定居宅介護支援の提供方法、内容及び利用料その他費用の額</a:t>
            </a:r>
          </a:p>
          <a:p>
            <a:pPr>
              <a:lnSpc>
                <a:spcPct val="200000"/>
              </a:lnSpc>
            </a:pPr>
            <a:r>
              <a:rPr lang="ja-JP" altLang="en-US" sz="2000" dirty="0"/>
              <a:t>　　通常の事業の実施地域</a:t>
            </a:r>
          </a:p>
          <a:p>
            <a:pPr>
              <a:lnSpc>
                <a:spcPct val="200000"/>
              </a:lnSpc>
            </a:pPr>
            <a:r>
              <a:rPr lang="ja-JP" altLang="en-US" sz="2000" dirty="0"/>
              <a:t>　　虐待の防止のための措置に関する事項</a:t>
            </a:r>
            <a:endParaRPr lang="en-US" altLang="ja-JP" sz="2000" dirty="0"/>
          </a:p>
          <a:p>
            <a:pPr>
              <a:lnSpc>
                <a:spcPct val="200000"/>
              </a:lnSpc>
            </a:pPr>
            <a:r>
              <a:rPr lang="ja-JP" altLang="en-US" sz="2000" dirty="0"/>
              <a:t>　　その他運営に関する重要事項</a:t>
            </a:r>
          </a:p>
        </p:txBody>
      </p:sp>
      <p:sp>
        <p:nvSpPr>
          <p:cNvPr id="12" name="テキスト ボックス 11">
            <a:extLst>
              <a:ext uri="{FF2B5EF4-FFF2-40B4-BE49-F238E27FC236}">
                <a16:creationId xmlns:a16="http://schemas.microsoft.com/office/drawing/2014/main" id="{EC191506-F494-E62F-C0A0-2E3FD5DBFF46}"/>
              </a:ext>
            </a:extLst>
          </p:cNvPr>
          <p:cNvSpPr txBox="1"/>
          <p:nvPr/>
        </p:nvSpPr>
        <p:spPr>
          <a:xfrm>
            <a:off x="4381797" y="2642781"/>
            <a:ext cx="2716411" cy="523220"/>
          </a:xfrm>
          <a:prstGeom prst="rect">
            <a:avLst/>
          </a:prstGeom>
          <a:noFill/>
        </p:spPr>
        <p:txBody>
          <a:bodyPr wrap="square" rtlCol="0">
            <a:spAutoFit/>
          </a:bodyPr>
          <a:lstStyle/>
          <a:p>
            <a:pPr algn="ctr"/>
            <a:r>
              <a:rPr lang="en-US" altLang="ja-JP" sz="1400" dirty="0"/>
              <a:t>※</a:t>
            </a:r>
            <a:r>
              <a:rPr lang="ja-JP" altLang="en-US" sz="1400" dirty="0"/>
              <a:t>「○人以上」と記載可</a:t>
            </a:r>
          </a:p>
          <a:p>
            <a:pPr algn="ctr"/>
            <a:endParaRPr lang="ja-JP" altLang="en-US" sz="1400" dirty="0"/>
          </a:p>
        </p:txBody>
      </p:sp>
      <p:sp>
        <p:nvSpPr>
          <p:cNvPr id="14" name="テキスト ボックス 13">
            <a:extLst>
              <a:ext uri="{FF2B5EF4-FFF2-40B4-BE49-F238E27FC236}">
                <a16:creationId xmlns:a16="http://schemas.microsoft.com/office/drawing/2014/main" id="{666541BC-8D8A-F3E8-7FEC-8EEB309A6CDF}"/>
              </a:ext>
            </a:extLst>
          </p:cNvPr>
          <p:cNvSpPr txBox="1"/>
          <p:nvPr/>
        </p:nvSpPr>
        <p:spPr>
          <a:xfrm>
            <a:off x="5418699" y="5007840"/>
            <a:ext cx="1938635" cy="584775"/>
          </a:xfrm>
          <a:prstGeom prst="rect">
            <a:avLst/>
          </a:prstGeom>
          <a:noFill/>
        </p:spPr>
        <p:txBody>
          <a:bodyPr wrap="square" rtlCol="0">
            <a:spAutoFit/>
          </a:bodyPr>
          <a:lstStyle/>
          <a:p>
            <a:pPr algn="ctr"/>
            <a:r>
              <a:rPr lang="en-US" altLang="ja-JP" sz="1600" b="1" dirty="0"/>
              <a:t>※R6.4.1</a:t>
            </a:r>
            <a:r>
              <a:rPr lang="ja-JP" altLang="en-US" sz="1600" b="1" dirty="0"/>
              <a:t>から義務化</a:t>
            </a:r>
          </a:p>
          <a:p>
            <a:pPr algn="ctr"/>
            <a:endParaRPr lang="ja-JP" altLang="en-US" sz="1600" b="1" dirty="0"/>
          </a:p>
        </p:txBody>
      </p:sp>
      <p:sp>
        <p:nvSpPr>
          <p:cNvPr id="16" name="楕円 15">
            <a:extLst>
              <a:ext uri="{FF2B5EF4-FFF2-40B4-BE49-F238E27FC236}">
                <a16:creationId xmlns:a16="http://schemas.microsoft.com/office/drawing/2014/main" id="{EF43B65C-8AEF-FB9D-B680-D055CE762D24}"/>
              </a:ext>
            </a:extLst>
          </p:cNvPr>
          <p:cNvSpPr/>
          <p:nvPr/>
        </p:nvSpPr>
        <p:spPr>
          <a:xfrm>
            <a:off x="510778" y="1978304"/>
            <a:ext cx="290215" cy="290215"/>
          </a:xfrm>
          <a:prstGeom prst="ellipse">
            <a:avLst/>
          </a:prstGeom>
          <a:solidFill>
            <a:srgbClr val="F9AA88"/>
          </a:solidFill>
          <a:ln>
            <a:solidFill>
              <a:srgbClr val="F78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lumMod val="95000"/>
                    <a:lumOff val="5000"/>
                  </a:schemeClr>
                </a:solidFill>
              </a:rPr>
              <a:t>１</a:t>
            </a:r>
          </a:p>
        </p:txBody>
      </p:sp>
      <p:sp>
        <p:nvSpPr>
          <p:cNvPr id="17" name="楕円 16">
            <a:extLst>
              <a:ext uri="{FF2B5EF4-FFF2-40B4-BE49-F238E27FC236}">
                <a16:creationId xmlns:a16="http://schemas.microsoft.com/office/drawing/2014/main" id="{DACDD82D-06F8-9E27-B7F3-BB3F292F62AE}"/>
              </a:ext>
            </a:extLst>
          </p:cNvPr>
          <p:cNvSpPr/>
          <p:nvPr/>
        </p:nvSpPr>
        <p:spPr>
          <a:xfrm>
            <a:off x="510778" y="2642781"/>
            <a:ext cx="290215" cy="290215"/>
          </a:xfrm>
          <a:prstGeom prst="ellipse">
            <a:avLst/>
          </a:prstGeom>
          <a:solidFill>
            <a:srgbClr val="F9AA88"/>
          </a:solidFill>
          <a:ln>
            <a:solidFill>
              <a:srgbClr val="F78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lumMod val="95000"/>
                    <a:lumOff val="5000"/>
                  </a:schemeClr>
                </a:solidFill>
              </a:rPr>
              <a:t>２</a:t>
            </a:r>
          </a:p>
        </p:txBody>
      </p:sp>
      <p:sp>
        <p:nvSpPr>
          <p:cNvPr id="18" name="楕円 17">
            <a:extLst>
              <a:ext uri="{FF2B5EF4-FFF2-40B4-BE49-F238E27FC236}">
                <a16:creationId xmlns:a16="http://schemas.microsoft.com/office/drawing/2014/main" id="{9362AC9E-4B35-D09E-B36F-93C922760668}"/>
              </a:ext>
            </a:extLst>
          </p:cNvPr>
          <p:cNvSpPr/>
          <p:nvPr/>
        </p:nvSpPr>
        <p:spPr>
          <a:xfrm>
            <a:off x="510778" y="3260308"/>
            <a:ext cx="290215" cy="290215"/>
          </a:xfrm>
          <a:prstGeom prst="ellipse">
            <a:avLst/>
          </a:prstGeom>
          <a:solidFill>
            <a:srgbClr val="F9AA88"/>
          </a:solidFill>
          <a:ln>
            <a:solidFill>
              <a:srgbClr val="F78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lumMod val="95000"/>
                    <a:lumOff val="5000"/>
                  </a:schemeClr>
                </a:solidFill>
              </a:rPr>
              <a:t>３</a:t>
            </a:r>
          </a:p>
        </p:txBody>
      </p:sp>
      <p:sp>
        <p:nvSpPr>
          <p:cNvPr id="19" name="楕円 18">
            <a:extLst>
              <a:ext uri="{FF2B5EF4-FFF2-40B4-BE49-F238E27FC236}">
                <a16:creationId xmlns:a16="http://schemas.microsoft.com/office/drawing/2014/main" id="{C3AE8449-F8A8-6F60-C5DB-4DA1D550BC5C}"/>
              </a:ext>
            </a:extLst>
          </p:cNvPr>
          <p:cNvSpPr/>
          <p:nvPr/>
        </p:nvSpPr>
        <p:spPr>
          <a:xfrm>
            <a:off x="510778" y="3877835"/>
            <a:ext cx="290215" cy="290215"/>
          </a:xfrm>
          <a:prstGeom prst="ellipse">
            <a:avLst/>
          </a:prstGeom>
          <a:solidFill>
            <a:srgbClr val="F9AA88"/>
          </a:solidFill>
          <a:ln>
            <a:solidFill>
              <a:srgbClr val="F78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lumMod val="95000"/>
                    <a:lumOff val="5000"/>
                  </a:schemeClr>
                </a:solidFill>
              </a:rPr>
              <a:t>４</a:t>
            </a:r>
          </a:p>
        </p:txBody>
      </p:sp>
      <p:sp>
        <p:nvSpPr>
          <p:cNvPr id="20" name="楕円 19">
            <a:extLst>
              <a:ext uri="{FF2B5EF4-FFF2-40B4-BE49-F238E27FC236}">
                <a16:creationId xmlns:a16="http://schemas.microsoft.com/office/drawing/2014/main" id="{462E7847-C3E3-74F3-CBCE-5B9132FDD1F9}"/>
              </a:ext>
            </a:extLst>
          </p:cNvPr>
          <p:cNvSpPr/>
          <p:nvPr/>
        </p:nvSpPr>
        <p:spPr>
          <a:xfrm>
            <a:off x="510778" y="4495361"/>
            <a:ext cx="290215" cy="290215"/>
          </a:xfrm>
          <a:prstGeom prst="ellipse">
            <a:avLst/>
          </a:prstGeom>
          <a:solidFill>
            <a:srgbClr val="F9AA88"/>
          </a:solidFill>
          <a:ln>
            <a:solidFill>
              <a:srgbClr val="F78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lumMod val="95000"/>
                    <a:lumOff val="5000"/>
                  </a:schemeClr>
                </a:solidFill>
              </a:rPr>
              <a:t>５</a:t>
            </a:r>
          </a:p>
        </p:txBody>
      </p:sp>
      <p:sp>
        <p:nvSpPr>
          <p:cNvPr id="21" name="楕円 20">
            <a:extLst>
              <a:ext uri="{FF2B5EF4-FFF2-40B4-BE49-F238E27FC236}">
                <a16:creationId xmlns:a16="http://schemas.microsoft.com/office/drawing/2014/main" id="{51912D0A-56F7-89AC-4498-8DCDD2348538}"/>
              </a:ext>
            </a:extLst>
          </p:cNvPr>
          <p:cNvSpPr/>
          <p:nvPr/>
        </p:nvSpPr>
        <p:spPr>
          <a:xfrm>
            <a:off x="510778" y="5070340"/>
            <a:ext cx="290215" cy="290215"/>
          </a:xfrm>
          <a:prstGeom prst="ellipse">
            <a:avLst/>
          </a:prstGeom>
          <a:solidFill>
            <a:srgbClr val="F9AA88"/>
          </a:solidFill>
          <a:ln>
            <a:solidFill>
              <a:srgbClr val="F78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lumMod val="95000"/>
                    <a:lumOff val="5000"/>
                  </a:schemeClr>
                </a:solidFill>
              </a:rPr>
              <a:t>６</a:t>
            </a:r>
          </a:p>
        </p:txBody>
      </p:sp>
      <p:sp>
        <p:nvSpPr>
          <p:cNvPr id="22" name="楕円 21">
            <a:extLst>
              <a:ext uri="{FF2B5EF4-FFF2-40B4-BE49-F238E27FC236}">
                <a16:creationId xmlns:a16="http://schemas.microsoft.com/office/drawing/2014/main" id="{B5B18596-9BED-27D1-C59E-E9528E59A75C}"/>
              </a:ext>
            </a:extLst>
          </p:cNvPr>
          <p:cNvSpPr/>
          <p:nvPr/>
        </p:nvSpPr>
        <p:spPr>
          <a:xfrm>
            <a:off x="510778" y="5736462"/>
            <a:ext cx="290215" cy="290215"/>
          </a:xfrm>
          <a:prstGeom prst="ellipse">
            <a:avLst/>
          </a:prstGeom>
          <a:solidFill>
            <a:srgbClr val="F9AA88"/>
          </a:solidFill>
          <a:ln>
            <a:solidFill>
              <a:srgbClr val="F78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lumMod val="95000"/>
                    <a:lumOff val="5000"/>
                  </a:schemeClr>
                </a:solidFill>
              </a:rPr>
              <a:t>７</a:t>
            </a:r>
          </a:p>
        </p:txBody>
      </p:sp>
      <p:pic>
        <p:nvPicPr>
          <p:cNvPr id="2" name="図 1">
            <a:extLst>
              <a:ext uri="{FF2B5EF4-FFF2-40B4-BE49-F238E27FC236}">
                <a16:creationId xmlns:a16="http://schemas.microsoft.com/office/drawing/2014/main" id="{72A9AB6B-65AC-ED2F-438C-276065CC98C1}"/>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7819278" y="5413569"/>
            <a:ext cx="936000" cy="936000"/>
          </a:xfrm>
          <a:prstGeom prst="rect">
            <a:avLst/>
          </a:prstGeom>
        </p:spPr>
      </p:pic>
      <p:pic>
        <p:nvPicPr>
          <p:cNvPr id="3" name="録音したサウンド">
            <a:hlinkClick r:id="" action="ppaction://media"/>
            <a:extLst>
              <a:ext uri="{FF2B5EF4-FFF2-40B4-BE49-F238E27FC236}">
                <a16:creationId xmlns:a16="http://schemas.microsoft.com/office/drawing/2014/main" id="{EE7661A1-0D2C-C99E-DFC7-3A88B823C27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648200" y="3124200"/>
            <a:ext cx="609600" cy="609600"/>
          </a:xfrm>
          <a:prstGeom prst="rect">
            <a:avLst/>
          </a:prstGeom>
        </p:spPr>
      </p:pic>
    </p:spTree>
    <p:extLst>
      <p:ext uri="{BB962C8B-B14F-4D97-AF65-F5344CB8AC3E}">
        <p14:creationId xmlns:p14="http://schemas.microsoft.com/office/powerpoint/2010/main" val="2742512708"/>
      </p:ext>
    </p:extLst>
  </p:cSld>
  <p:clrMapOvr>
    <a:masterClrMapping/>
  </p:clrMapOvr>
  <mc:AlternateContent xmlns:mc="http://schemas.openxmlformats.org/markup-compatibility/2006" xmlns:p14="http://schemas.microsoft.com/office/powerpoint/2010/main">
    <mc:Choice Requires="p14">
      <p:transition spd="slow" p14:dur="2000" advTm="39994"/>
    </mc:Choice>
    <mc:Fallback xmlns="">
      <p:transition spd="slow" advTm="3999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1" presetClass="mediacall" presetSubtype="0" fill="hold" nodeType="afterEffect">
                                  <p:stCondLst>
                                    <p:cond delay="0"/>
                                  </p:stCondLst>
                                  <p:childTnLst>
                                    <p:cmd type="call" cmd="playFrom(0.0)">
                                      <p:cBhvr>
                                        <p:cTn id="11" dur="399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4CAD9189-C64A-01A9-95C0-2B316DBD061A}"/>
              </a:ext>
            </a:extLst>
          </p:cNvPr>
          <p:cNvSpPr>
            <a:spLocks noGrp="1"/>
          </p:cNvSpPr>
          <p:nvPr>
            <p:ph type="ctrTitle"/>
          </p:nvPr>
        </p:nvSpPr>
        <p:spPr>
          <a:xfrm>
            <a:off x="0" y="136523"/>
            <a:ext cx="5418699" cy="477837"/>
          </a:xfrm>
          <a:prstGeom prst="rect">
            <a:avLst/>
          </a:prstGeom>
        </p:spPr>
        <p:txBody>
          <a:bodyPr>
            <a:normAutofit/>
          </a:bodyPr>
          <a:lstStyle/>
          <a:p>
            <a:r>
              <a:rPr lang="ja-JP" altLang="en-US" dirty="0"/>
              <a:t>１．</a:t>
            </a:r>
            <a:r>
              <a:rPr lang="ja-JP" altLang="en-US" dirty="0">
                <a:ea typeface="游ゴシック" panose="020B0400000000000000" pitchFamily="50" charset="-128"/>
                <a:cs typeface="Times New Roman" panose="02020603050405020304" pitchFamily="18" charset="0"/>
              </a:rPr>
              <a:t>運営規程の記載内容</a:t>
            </a:r>
            <a:endParaRPr lang="ja-JP" altLang="en-US" dirty="0"/>
          </a:p>
        </p:txBody>
      </p:sp>
      <p:sp>
        <p:nvSpPr>
          <p:cNvPr id="7" name="テキスト ボックス 6">
            <a:extLst>
              <a:ext uri="{FF2B5EF4-FFF2-40B4-BE49-F238E27FC236}">
                <a16:creationId xmlns:a16="http://schemas.microsoft.com/office/drawing/2014/main" id="{1D8B10F3-F2E2-31CD-5FE2-ED3D85D1FAB4}"/>
              </a:ext>
            </a:extLst>
          </p:cNvPr>
          <p:cNvSpPr txBox="1"/>
          <p:nvPr/>
        </p:nvSpPr>
        <p:spPr>
          <a:xfrm>
            <a:off x="1227744" y="753692"/>
            <a:ext cx="8187927" cy="369332"/>
          </a:xfrm>
          <a:prstGeom prst="rect">
            <a:avLst/>
          </a:prstGeom>
          <a:noFill/>
        </p:spPr>
        <p:txBody>
          <a:bodyPr wrap="square" rtlCol="0">
            <a:spAutoFit/>
          </a:bodyPr>
          <a:lstStyle/>
          <a:p>
            <a:pPr algn="r"/>
            <a:r>
              <a:rPr lang="ja-JP" altLang="en-US" b="1" dirty="0"/>
              <a:t>記載漏れ等をなくし、届出や重要事項説明書との整合性を図る</a:t>
            </a:r>
            <a:endParaRPr lang="ja-JP" altLang="en-US" dirty="0"/>
          </a:p>
        </p:txBody>
      </p:sp>
      <p:sp>
        <p:nvSpPr>
          <p:cNvPr id="16" name="楕円 15">
            <a:extLst>
              <a:ext uri="{FF2B5EF4-FFF2-40B4-BE49-F238E27FC236}">
                <a16:creationId xmlns:a16="http://schemas.microsoft.com/office/drawing/2014/main" id="{EF43B65C-8AEF-FB9D-B680-D055CE762D24}"/>
              </a:ext>
            </a:extLst>
          </p:cNvPr>
          <p:cNvSpPr/>
          <p:nvPr/>
        </p:nvSpPr>
        <p:spPr>
          <a:xfrm>
            <a:off x="318556" y="1955108"/>
            <a:ext cx="177998" cy="177998"/>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75" dirty="0">
                <a:solidFill>
                  <a:schemeClr val="tx1">
                    <a:lumMod val="95000"/>
                    <a:lumOff val="5000"/>
                  </a:schemeClr>
                </a:solidFill>
              </a:rPr>
              <a:t>１</a:t>
            </a:r>
          </a:p>
        </p:txBody>
      </p:sp>
      <p:sp>
        <p:nvSpPr>
          <p:cNvPr id="17" name="楕円 16">
            <a:extLst>
              <a:ext uri="{FF2B5EF4-FFF2-40B4-BE49-F238E27FC236}">
                <a16:creationId xmlns:a16="http://schemas.microsoft.com/office/drawing/2014/main" id="{DACDD82D-06F8-9E27-B7F3-BB3F292F62AE}"/>
              </a:ext>
            </a:extLst>
          </p:cNvPr>
          <p:cNvSpPr/>
          <p:nvPr/>
        </p:nvSpPr>
        <p:spPr>
          <a:xfrm>
            <a:off x="262447" y="2434139"/>
            <a:ext cx="290215" cy="290215"/>
          </a:xfrm>
          <a:prstGeom prst="ellipse">
            <a:avLst/>
          </a:prstGeom>
          <a:solidFill>
            <a:srgbClr val="F9AA88"/>
          </a:solidFill>
          <a:ln>
            <a:solidFill>
              <a:srgbClr val="F78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63" b="1" dirty="0">
                <a:solidFill>
                  <a:schemeClr val="tx1">
                    <a:lumMod val="95000"/>
                    <a:lumOff val="5000"/>
                  </a:schemeClr>
                </a:solidFill>
              </a:rPr>
              <a:t>２</a:t>
            </a:r>
          </a:p>
        </p:txBody>
      </p:sp>
      <p:sp>
        <p:nvSpPr>
          <p:cNvPr id="18" name="楕円 17">
            <a:extLst>
              <a:ext uri="{FF2B5EF4-FFF2-40B4-BE49-F238E27FC236}">
                <a16:creationId xmlns:a16="http://schemas.microsoft.com/office/drawing/2014/main" id="{9362AC9E-4B35-D09E-B36F-93C922760668}"/>
              </a:ext>
            </a:extLst>
          </p:cNvPr>
          <p:cNvSpPr/>
          <p:nvPr/>
        </p:nvSpPr>
        <p:spPr>
          <a:xfrm>
            <a:off x="262446" y="3119598"/>
            <a:ext cx="290215" cy="290215"/>
          </a:xfrm>
          <a:prstGeom prst="ellipse">
            <a:avLst/>
          </a:prstGeom>
          <a:solidFill>
            <a:srgbClr val="F9AA88"/>
          </a:solidFill>
          <a:ln>
            <a:solidFill>
              <a:srgbClr val="F78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63" b="1" dirty="0">
                <a:solidFill>
                  <a:schemeClr val="tx1">
                    <a:lumMod val="95000"/>
                    <a:lumOff val="5000"/>
                  </a:schemeClr>
                </a:solidFill>
              </a:rPr>
              <a:t>３</a:t>
            </a:r>
          </a:p>
        </p:txBody>
      </p:sp>
      <p:sp>
        <p:nvSpPr>
          <p:cNvPr id="19" name="楕円 18">
            <a:extLst>
              <a:ext uri="{FF2B5EF4-FFF2-40B4-BE49-F238E27FC236}">
                <a16:creationId xmlns:a16="http://schemas.microsoft.com/office/drawing/2014/main" id="{C3AE8449-F8A8-6F60-C5DB-4DA1D550BC5C}"/>
              </a:ext>
            </a:extLst>
          </p:cNvPr>
          <p:cNvSpPr/>
          <p:nvPr/>
        </p:nvSpPr>
        <p:spPr>
          <a:xfrm>
            <a:off x="264822" y="3941404"/>
            <a:ext cx="290215" cy="290215"/>
          </a:xfrm>
          <a:prstGeom prst="ellipse">
            <a:avLst/>
          </a:prstGeom>
          <a:solidFill>
            <a:srgbClr val="F9AA88"/>
          </a:solidFill>
          <a:ln>
            <a:solidFill>
              <a:srgbClr val="F78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63" b="1" dirty="0">
                <a:solidFill>
                  <a:schemeClr val="tx1">
                    <a:lumMod val="95000"/>
                    <a:lumOff val="5000"/>
                  </a:schemeClr>
                </a:solidFill>
              </a:rPr>
              <a:t>４</a:t>
            </a:r>
          </a:p>
        </p:txBody>
      </p:sp>
      <p:sp>
        <p:nvSpPr>
          <p:cNvPr id="20" name="楕円 19">
            <a:extLst>
              <a:ext uri="{FF2B5EF4-FFF2-40B4-BE49-F238E27FC236}">
                <a16:creationId xmlns:a16="http://schemas.microsoft.com/office/drawing/2014/main" id="{462E7847-C3E3-74F3-CBCE-5B9132FDD1F9}"/>
              </a:ext>
            </a:extLst>
          </p:cNvPr>
          <p:cNvSpPr/>
          <p:nvPr/>
        </p:nvSpPr>
        <p:spPr>
          <a:xfrm>
            <a:off x="262446" y="4720129"/>
            <a:ext cx="290215" cy="290215"/>
          </a:xfrm>
          <a:prstGeom prst="ellipse">
            <a:avLst/>
          </a:prstGeom>
          <a:solidFill>
            <a:srgbClr val="F9AA88"/>
          </a:solidFill>
          <a:ln>
            <a:solidFill>
              <a:srgbClr val="F78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63" b="1" dirty="0">
                <a:solidFill>
                  <a:schemeClr val="tx1">
                    <a:lumMod val="95000"/>
                    <a:lumOff val="5000"/>
                  </a:schemeClr>
                </a:solidFill>
              </a:rPr>
              <a:t>５</a:t>
            </a:r>
          </a:p>
        </p:txBody>
      </p:sp>
      <p:sp>
        <p:nvSpPr>
          <p:cNvPr id="21" name="楕円 20">
            <a:extLst>
              <a:ext uri="{FF2B5EF4-FFF2-40B4-BE49-F238E27FC236}">
                <a16:creationId xmlns:a16="http://schemas.microsoft.com/office/drawing/2014/main" id="{51912D0A-56F7-89AC-4498-8DCDD2348538}"/>
              </a:ext>
            </a:extLst>
          </p:cNvPr>
          <p:cNvSpPr/>
          <p:nvPr/>
        </p:nvSpPr>
        <p:spPr>
          <a:xfrm>
            <a:off x="262446" y="5332561"/>
            <a:ext cx="290215" cy="290215"/>
          </a:xfrm>
          <a:prstGeom prst="ellipse">
            <a:avLst/>
          </a:prstGeom>
          <a:solidFill>
            <a:srgbClr val="F9AA88"/>
          </a:solidFill>
          <a:ln>
            <a:solidFill>
              <a:srgbClr val="F78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63" b="1" dirty="0">
                <a:solidFill>
                  <a:schemeClr val="tx1">
                    <a:lumMod val="95000"/>
                    <a:lumOff val="5000"/>
                  </a:schemeClr>
                </a:solidFill>
              </a:rPr>
              <a:t>６</a:t>
            </a:r>
          </a:p>
        </p:txBody>
      </p:sp>
      <p:sp>
        <p:nvSpPr>
          <p:cNvPr id="22" name="楕円 21">
            <a:extLst>
              <a:ext uri="{FF2B5EF4-FFF2-40B4-BE49-F238E27FC236}">
                <a16:creationId xmlns:a16="http://schemas.microsoft.com/office/drawing/2014/main" id="{B5B18596-9BED-27D1-C59E-E9528E59A75C}"/>
              </a:ext>
            </a:extLst>
          </p:cNvPr>
          <p:cNvSpPr/>
          <p:nvPr/>
        </p:nvSpPr>
        <p:spPr>
          <a:xfrm>
            <a:off x="310816" y="5994073"/>
            <a:ext cx="185738" cy="185738"/>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75" dirty="0">
                <a:solidFill>
                  <a:schemeClr val="tx1">
                    <a:lumMod val="95000"/>
                    <a:lumOff val="5000"/>
                  </a:schemeClr>
                </a:solidFill>
              </a:rPr>
              <a:t>７</a:t>
            </a:r>
          </a:p>
        </p:txBody>
      </p:sp>
      <p:graphicFrame>
        <p:nvGraphicFramePr>
          <p:cNvPr id="26" name="表 27">
            <a:extLst>
              <a:ext uri="{FF2B5EF4-FFF2-40B4-BE49-F238E27FC236}">
                <a16:creationId xmlns:a16="http://schemas.microsoft.com/office/drawing/2014/main" id="{2795FBC5-9B99-92B3-3781-46D7FBB26CE1}"/>
              </a:ext>
            </a:extLst>
          </p:cNvPr>
          <p:cNvGraphicFramePr>
            <a:graphicFrameLocks noGrp="1"/>
          </p:cNvGraphicFramePr>
          <p:nvPr>
            <p:extLst>
              <p:ext uri="{D42A27DB-BD31-4B8C-83A1-F6EECF244321}">
                <p14:modId xmlns:p14="http://schemas.microsoft.com/office/powerpoint/2010/main" val="3593382264"/>
              </p:ext>
            </p:extLst>
          </p:nvPr>
        </p:nvGraphicFramePr>
        <p:xfrm>
          <a:off x="174523" y="1389153"/>
          <a:ext cx="9556953" cy="5008343"/>
        </p:xfrm>
        <a:graphic>
          <a:graphicData uri="http://schemas.openxmlformats.org/drawingml/2006/table">
            <a:tbl>
              <a:tblPr firstRow="1" bandRow="1">
                <a:tableStyleId>{2D5ABB26-0587-4C30-8999-92F81FD0307C}</a:tableStyleId>
              </a:tblPr>
              <a:tblGrid>
                <a:gridCol w="4650334">
                  <a:extLst>
                    <a:ext uri="{9D8B030D-6E8A-4147-A177-3AD203B41FA5}">
                      <a16:colId xmlns:a16="http://schemas.microsoft.com/office/drawing/2014/main" val="3535370421"/>
                    </a:ext>
                  </a:extLst>
                </a:gridCol>
                <a:gridCol w="4906619">
                  <a:extLst>
                    <a:ext uri="{9D8B030D-6E8A-4147-A177-3AD203B41FA5}">
                      <a16:colId xmlns:a16="http://schemas.microsoft.com/office/drawing/2014/main" val="897619972"/>
                    </a:ext>
                  </a:extLst>
                </a:gridCol>
              </a:tblGrid>
              <a:tr h="357557">
                <a:tc>
                  <a:txBody>
                    <a:bodyPr/>
                    <a:lstStyle/>
                    <a:p>
                      <a:pPr algn="ctr"/>
                      <a:r>
                        <a:rPr kumimoji="1" lang="ja-JP" altLang="en-US" sz="1400" dirty="0"/>
                        <a:t>記載必須項目</a:t>
                      </a:r>
                    </a:p>
                  </a:txBody>
                  <a:tcPr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1400" dirty="0"/>
                        <a:t>主な指摘事例</a:t>
                      </a:r>
                    </a:p>
                  </a:txBody>
                  <a:tcPr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54606459"/>
                  </a:ext>
                </a:extLst>
              </a:tr>
              <a:tr h="608240">
                <a:tc>
                  <a:txBody>
                    <a:bodyPr/>
                    <a:lstStyle/>
                    <a:p>
                      <a:r>
                        <a:rPr lang="ja-JP" altLang="en-US" sz="1800" dirty="0"/>
                        <a:t>　　</a:t>
                      </a:r>
                      <a:r>
                        <a:rPr lang="ja-JP" altLang="en-US" sz="1600" dirty="0">
                          <a:solidFill>
                            <a:schemeClr val="bg1">
                              <a:lumMod val="65000"/>
                            </a:schemeClr>
                          </a:solidFill>
                        </a:rPr>
                        <a:t>事業の目的及び運営の方針</a:t>
                      </a:r>
                      <a:endParaRPr kumimoji="1" lang="ja-JP" altLang="en-US" dirty="0">
                        <a:solidFill>
                          <a:schemeClr val="bg1">
                            <a:lumMod val="65000"/>
                          </a:schemeClr>
                        </a:solidFill>
                      </a:endParaRPr>
                    </a:p>
                  </a:txBody>
                  <a:tcPr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lang="en-US" altLang="ja-JP" sz="1400" dirty="0"/>
                    </a:p>
                  </a:txBody>
                  <a:tcPr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45950097"/>
                  </a:ext>
                </a:extLst>
              </a:tr>
              <a:tr h="6082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b="1" dirty="0"/>
                        <a:t>　　職員の職種、員数及び職務内容</a:t>
                      </a:r>
                      <a:endParaRPr lang="en-US" altLang="ja-JP" sz="1800" b="1" dirty="0"/>
                    </a:p>
                  </a:txBody>
                  <a:tcPr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ja-JP" altLang="en-US" sz="1400" dirty="0"/>
                        <a:t>事務職員について員数などの記載漏れ、誤記あり</a:t>
                      </a:r>
                      <a:endParaRPr lang="en-US" altLang="ja-JP" sz="1400" dirty="0"/>
                    </a:p>
                  </a:txBody>
                  <a:tcPr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97109758"/>
                  </a:ext>
                </a:extLst>
              </a:tr>
              <a:tr h="6965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b="1" dirty="0"/>
                        <a:t>　　営業日及び営業時間</a:t>
                      </a:r>
                    </a:p>
                  </a:txBody>
                  <a:tcPr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ja-JP" altLang="en-US" sz="1400" dirty="0"/>
                        <a:t>年末年始の期間について未記載や重要事項説明書との整合性がとれていない事例あり</a:t>
                      </a:r>
                      <a:endParaRPr lang="en-US" altLang="ja-JP" sz="1400" dirty="0"/>
                    </a:p>
                  </a:txBody>
                  <a:tcPr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1068021"/>
                  </a:ext>
                </a:extLst>
              </a:tr>
              <a:tr h="908736">
                <a:tc>
                  <a:txBody>
                    <a:bodyPr/>
                    <a:lstStyle/>
                    <a:p>
                      <a:r>
                        <a:rPr lang="ja-JP" altLang="en-US" sz="1800" b="1" dirty="0"/>
                        <a:t>　　指定居宅介護支援の提供方法、</a:t>
                      </a:r>
                      <a:endParaRPr lang="en-US" altLang="ja-JP" sz="1800" b="1" dirty="0"/>
                    </a:p>
                    <a:p>
                      <a:r>
                        <a:rPr lang="ja-JP" altLang="en-US" sz="1800" b="1" dirty="0"/>
                        <a:t>　　内容及び利用料その他費用の額</a:t>
                      </a:r>
                      <a:endParaRPr kumimoji="1" lang="ja-JP" altLang="en-US" dirty="0"/>
                    </a:p>
                  </a:txBody>
                  <a:tcPr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ja-JP" altLang="en-US" sz="1400" dirty="0"/>
                        <a:t>利用料金についての記載ミス（計算ミス含む）</a:t>
                      </a:r>
                      <a:endParaRPr lang="en-US" altLang="ja-JP" sz="1400" dirty="0"/>
                    </a:p>
                  </a:txBody>
                  <a:tcPr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59852852"/>
                  </a:ext>
                </a:extLst>
              </a:tr>
              <a:tr h="6082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b="1" dirty="0"/>
                        <a:t>　　通常の事業の実施地域</a:t>
                      </a:r>
                    </a:p>
                  </a:txBody>
                  <a:tcPr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ja-JP" altLang="en-US" sz="1400" dirty="0"/>
                        <a:t>届出や重要事項説明書との整合性がとれていない事例あり</a:t>
                      </a:r>
                      <a:endParaRPr lang="en-US" altLang="ja-JP" sz="1400" dirty="0"/>
                    </a:p>
                  </a:txBody>
                  <a:tcPr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7228469"/>
                  </a:ext>
                </a:extLst>
              </a:tr>
              <a:tr h="6082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b="1" dirty="0"/>
                        <a:t>　　虐待の防止のための措置に関する事項</a:t>
                      </a:r>
                    </a:p>
                  </a:txBody>
                  <a:tcPr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ja-JP" altLang="en-US" sz="1400" dirty="0"/>
                        <a:t>（経過措置）内容について記載漏れあり</a:t>
                      </a:r>
                      <a:endParaRPr lang="en-US" altLang="ja-JP" sz="1400" dirty="0"/>
                    </a:p>
                  </a:txBody>
                  <a:tcPr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92796713"/>
                  </a:ext>
                </a:extLst>
              </a:tr>
              <a:tr h="6082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dirty="0"/>
                        <a:t>　　</a:t>
                      </a:r>
                      <a:r>
                        <a:rPr lang="ja-JP" altLang="en-US" sz="1600" dirty="0">
                          <a:solidFill>
                            <a:schemeClr val="bg1">
                              <a:lumMod val="65000"/>
                            </a:schemeClr>
                          </a:solidFill>
                        </a:rPr>
                        <a:t>その他運営に関する重要事項</a:t>
                      </a:r>
                      <a:endParaRPr lang="ja-JP" altLang="en-US" sz="2400" dirty="0">
                        <a:solidFill>
                          <a:schemeClr val="bg1">
                            <a:lumMod val="65000"/>
                          </a:schemeClr>
                        </a:solidFill>
                      </a:endParaRPr>
                    </a:p>
                  </a:txBody>
                  <a:tcPr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pPr>
                      <a:endParaRPr kumimoji="1" lang="ja-JP" altLang="en-US" sz="1400" dirty="0"/>
                    </a:p>
                  </a:txBody>
                  <a:tcPr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94359572"/>
                  </a:ext>
                </a:extLst>
              </a:tr>
            </a:tbl>
          </a:graphicData>
        </a:graphic>
      </p:graphicFrame>
      <p:pic>
        <p:nvPicPr>
          <p:cNvPr id="2" name="録音したサウンド">
            <a:hlinkClick r:id="" action="ppaction://media"/>
            <a:extLst>
              <a:ext uri="{FF2B5EF4-FFF2-40B4-BE49-F238E27FC236}">
                <a16:creationId xmlns:a16="http://schemas.microsoft.com/office/drawing/2014/main" id="{5363AC13-7660-5F82-0E93-C65A3674B5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48200" y="3124200"/>
            <a:ext cx="609600" cy="609600"/>
          </a:xfrm>
          <a:prstGeom prst="rect">
            <a:avLst/>
          </a:prstGeom>
        </p:spPr>
      </p:pic>
    </p:spTree>
    <p:extLst>
      <p:ext uri="{BB962C8B-B14F-4D97-AF65-F5344CB8AC3E}">
        <p14:creationId xmlns:p14="http://schemas.microsoft.com/office/powerpoint/2010/main" val="4217098307"/>
      </p:ext>
    </p:extLst>
  </p:cSld>
  <p:clrMapOvr>
    <a:masterClrMapping/>
  </p:clrMapOvr>
  <mc:AlternateContent xmlns:mc="http://schemas.openxmlformats.org/markup-compatibility/2006" xmlns:p14="http://schemas.microsoft.com/office/powerpoint/2010/main">
    <mc:Choice Requires="p14">
      <p:transition spd="slow" p14:dur="2000" advTm="23554"/>
    </mc:Choice>
    <mc:Fallback xmlns="">
      <p:transition spd="slow" advTm="23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5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4">
            <a:extLst>
              <a:ext uri="{FF2B5EF4-FFF2-40B4-BE49-F238E27FC236}">
                <a16:creationId xmlns:a16="http://schemas.microsoft.com/office/drawing/2014/main" id="{86D147EF-0A45-2ECF-10B0-3CD327D09406}"/>
              </a:ext>
            </a:extLst>
          </p:cNvPr>
          <p:cNvSpPr txBox="1">
            <a:spLocks/>
          </p:cNvSpPr>
          <p:nvPr/>
        </p:nvSpPr>
        <p:spPr>
          <a:xfrm>
            <a:off x="-5874" y="283906"/>
            <a:ext cx="3670526" cy="425059"/>
          </a:xfrm>
          <a:prstGeom prst="rect">
            <a:avLst/>
          </a:prstGeom>
        </p:spPr>
        <p:txBody>
          <a:bodyPr/>
          <a:lstStyle>
            <a:lvl1pPr algn="l" defTabSz="914400" rtl="0" eaLnBrk="1" latinLnBrk="0" hangingPunct="1">
              <a:lnSpc>
                <a:spcPct val="90000"/>
              </a:lnSpc>
              <a:spcBef>
                <a:spcPct val="0"/>
              </a:spcBef>
              <a:buNone/>
              <a:defRPr kumimoji="1" sz="2000" b="1" kern="1200">
                <a:solidFill>
                  <a:schemeClr val="tx1"/>
                </a:solidFill>
                <a:latin typeface="+mj-lt"/>
                <a:ea typeface="+mj-ea"/>
                <a:cs typeface="+mj-cs"/>
              </a:defRPr>
            </a:lvl1pPr>
          </a:lstStyle>
          <a:p>
            <a:r>
              <a:rPr lang="ja-JP" altLang="en-US" sz="2280" dirty="0">
                <a:latin typeface="游ゴシック" panose="020B0400000000000000" pitchFamily="50" charset="-128"/>
                <a:ea typeface="游ゴシック" panose="020B0400000000000000" pitchFamily="50" charset="-128"/>
              </a:rPr>
              <a:t>集団指導目次</a:t>
            </a:r>
          </a:p>
        </p:txBody>
      </p:sp>
      <p:sp>
        <p:nvSpPr>
          <p:cNvPr id="3" name="タイトル 4">
            <a:extLst>
              <a:ext uri="{FF2B5EF4-FFF2-40B4-BE49-F238E27FC236}">
                <a16:creationId xmlns:a16="http://schemas.microsoft.com/office/drawing/2014/main" id="{C045ABA7-F75C-A213-2E5F-A1ED05B90FF5}"/>
              </a:ext>
            </a:extLst>
          </p:cNvPr>
          <p:cNvSpPr txBox="1">
            <a:spLocks/>
          </p:cNvSpPr>
          <p:nvPr/>
        </p:nvSpPr>
        <p:spPr>
          <a:xfrm>
            <a:off x="91251" y="727043"/>
            <a:ext cx="1742939" cy="425059"/>
          </a:xfrm>
          <a:prstGeom prst="rect">
            <a:avLst/>
          </a:prstGeom>
        </p:spPr>
        <p:txBody>
          <a:bodyPr/>
          <a:lstStyle>
            <a:lvl1pPr algn="l" defTabSz="914400" rtl="0" eaLnBrk="1" latinLnBrk="0" hangingPunct="1">
              <a:lnSpc>
                <a:spcPct val="90000"/>
              </a:lnSpc>
              <a:spcBef>
                <a:spcPct val="0"/>
              </a:spcBef>
              <a:buNone/>
              <a:defRPr kumimoji="1" sz="2800" b="1" kern="1200">
                <a:solidFill>
                  <a:schemeClr val="tx1"/>
                </a:solidFill>
                <a:latin typeface="+mn-ea"/>
                <a:ea typeface="+mn-ea"/>
                <a:cs typeface="+mj-cs"/>
              </a:defRPr>
            </a:lvl1pPr>
          </a:lstStyle>
          <a:p>
            <a:r>
              <a:rPr lang="en-US" altLang="ja-JP" sz="2275" dirty="0">
                <a:solidFill>
                  <a:schemeClr val="bg1">
                    <a:lumMod val="65000"/>
                  </a:schemeClr>
                </a:solidFill>
              </a:rPr>
              <a:t>INDEX</a:t>
            </a:r>
            <a:endParaRPr lang="ja-JP" altLang="en-US" sz="2275" dirty="0">
              <a:solidFill>
                <a:schemeClr val="bg1">
                  <a:lumMod val="65000"/>
                </a:schemeClr>
              </a:solidFill>
            </a:endParaRPr>
          </a:p>
        </p:txBody>
      </p:sp>
      <p:sp>
        <p:nvSpPr>
          <p:cNvPr id="5" name="四角形: 上の 2 つの角を丸める 4">
            <a:extLst>
              <a:ext uri="{FF2B5EF4-FFF2-40B4-BE49-F238E27FC236}">
                <a16:creationId xmlns:a16="http://schemas.microsoft.com/office/drawing/2014/main" id="{995DEF48-3BB0-6027-43EB-FE00A0465AD0}"/>
              </a:ext>
            </a:extLst>
          </p:cNvPr>
          <p:cNvSpPr/>
          <p:nvPr/>
        </p:nvSpPr>
        <p:spPr>
          <a:xfrm rot="16200000">
            <a:off x="3954404" y="1168629"/>
            <a:ext cx="338475" cy="519582"/>
          </a:xfrm>
          <a:prstGeom prst="round2SameRect">
            <a:avLst>
              <a:gd name="adj1" fmla="val 50000"/>
              <a:gd name="adj2" fmla="val 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25"/>
          </a:p>
        </p:txBody>
      </p:sp>
      <p:sp>
        <p:nvSpPr>
          <p:cNvPr id="6" name="テキスト ボックス 5">
            <a:extLst>
              <a:ext uri="{FF2B5EF4-FFF2-40B4-BE49-F238E27FC236}">
                <a16:creationId xmlns:a16="http://schemas.microsoft.com/office/drawing/2014/main" id="{8DF74424-3CD0-77BA-56E1-B29E63B9D450}"/>
              </a:ext>
            </a:extLst>
          </p:cNvPr>
          <p:cNvSpPr txBox="1"/>
          <p:nvPr/>
        </p:nvSpPr>
        <p:spPr>
          <a:xfrm>
            <a:off x="3963599" y="1259181"/>
            <a:ext cx="519582" cy="442429"/>
          </a:xfrm>
          <a:prstGeom prst="rect">
            <a:avLst/>
          </a:prstGeom>
          <a:noFill/>
        </p:spPr>
        <p:txBody>
          <a:bodyPr wrap="square" rtlCol="0">
            <a:spAutoFit/>
          </a:bodyPr>
          <a:lstStyle/>
          <a:p>
            <a:r>
              <a:rPr lang="ja-JP" altLang="en-US" sz="2275" b="1" dirty="0">
                <a:solidFill>
                  <a:schemeClr val="bg1"/>
                </a:solidFill>
              </a:rPr>
              <a:t>１</a:t>
            </a:r>
          </a:p>
        </p:txBody>
      </p:sp>
      <p:sp>
        <p:nvSpPr>
          <p:cNvPr id="7" name="タイトル 4">
            <a:extLst>
              <a:ext uri="{FF2B5EF4-FFF2-40B4-BE49-F238E27FC236}">
                <a16:creationId xmlns:a16="http://schemas.microsoft.com/office/drawing/2014/main" id="{74D21D2D-67F3-AF00-9BB7-228133A4B46D}"/>
              </a:ext>
            </a:extLst>
          </p:cNvPr>
          <p:cNvSpPr txBox="1">
            <a:spLocks/>
          </p:cNvSpPr>
          <p:nvPr/>
        </p:nvSpPr>
        <p:spPr>
          <a:xfrm>
            <a:off x="4383433" y="1147858"/>
            <a:ext cx="5089180" cy="562843"/>
          </a:xfrm>
          <a:prstGeom prst="rect">
            <a:avLst/>
          </a:prstGeom>
        </p:spPr>
        <p:txBody>
          <a:bodyPr/>
          <a:lstStyle>
            <a:lvl1pPr algn="l" defTabSz="914400" rtl="0" eaLnBrk="1" latinLnBrk="0" hangingPunct="1">
              <a:lnSpc>
                <a:spcPct val="90000"/>
              </a:lnSpc>
              <a:spcBef>
                <a:spcPct val="0"/>
              </a:spcBef>
              <a:buNone/>
              <a:defRPr kumimoji="1" sz="2800" b="1" kern="1200">
                <a:solidFill>
                  <a:schemeClr val="tx1"/>
                </a:solidFill>
                <a:latin typeface="+mn-ea"/>
                <a:ea typeface="+mn-ea"/>
                <a:cs typeface="+mj-cs"/>
              </a:defRPr>
            </a:lvl1pPr>
          </a:lstStyle>
          <a:p>
            <a:pPr>
              <a:lnSpc>
                <a:spcPct val="150000"/>
              </a:lnSpc>
            </a:pPr>
            <a:r>
              <a:rPr lang="ja-JP" altLang="ja-JP" sz="2275" dirty="0">
                <a:solidFill>
                  <a:schemeClr val="bg1">
                    <a:lumMod val="65000"/>
                  </a:schemeClr>
                </a:solidFill>
                <a:ea typeface="游ゴシック" panose="020B0400000000000000" pitchFamily="50" charset="-128"/>
                <a:cs typeface="Times New Roman" panose="02020603050405020304" pitchFamily="18" charset="0"/>
              </a:rPr>
              <a:t>令和</a:t>
            </a:r>
            <a:r>
              <a:rPr lang="en-US" altLang="ja-JP" sz="2275" dirty="0">
                <a:solidFill>
                  <a:schemeClr val="bg1">
                    <a:lumMod val="65000"/>
                  </a:schemeClr>
                </a:solidFill>
                <a:ea typeface="游ゴシック" panose="020B0400000000000000" pitchFamily="50" charset="-128"/>
                <a:cs typeface="Times New Roman" panose="02020603050405020304" pitchFamily="18" charset="0"/>
              </a:rPr>
              <a:t>3</a:t>
            </a:r>
            <a:r>
              <a:rPr lang="ja-JP" altLang="ja-JP" sz="2275" dirty="0">
                <a:solidFill>
                  <a:schemeClr val="bg1">
                    <a:lumMod val="65000"/>
                  </a:schemeClr>
                </a:solidFill>
                <a:ea typeface="游ゴシック" panose="020B0400000000000000" pitchFamily="50" charset="-128"/>
                <a:cs typeface="Times New Roman" panose="02020603050405020304" pitchFamily="18" charset="0"/>
              </a:rPr>
              <a:t>年度介護報酬改定のおさらい</a:t>
            </a:r>
            <a:endParaRPr lang="ja-JP" altLang="en-US" sz="3250" dirty="0">
              <a:solidFill>
                <a:schemeClr val="bg1">
                  <a:lumMod val="65000"/>
                </a:schemeClr>
              </a:solidFill>
              <a:latin typeface="Arial" panose="020B0604020202020204" pitchFamily="34" charset="0"/>
              <a:ea typeface="游ゴシック" panose="020B0400000000000000" pitchFamily="50" charset="-128"/>
              <a:cs typeface="Arial Unicode MS"/>
            </a:endParaRPr>
          </a:p>
        </p:txBody>
      </p:sp>
      <p:sp>
        <p:nvSpPr>
          <p:cNvPr id="8" name="四角形: 上の 2 つの角を丸める 7">
            <a:extLst>
              <a:ext uri="{FF2B5EF4-FFF2-40B4-BE49-F238E27FC236}">
                <a16:creationId xmlns:a16="http://schemas.microsoft.com/office/drawing/2014/main" id="{7AE943BC-C090-5402-F8F9-3E440449DD7F}"/>
              </a:ext>
            </a:extLst>
          </p:cNvPr>
          <p:cNvSpPr/>
          <p:nvPr/>
        </p:nvSpPr>
        <p:spPr>
          <a:xfrm rot="16200000">
            <a:off x="3953986" y="2606367"/>
            <a:ext cx="338475" cy="519582"/>
          </a:xfrm>
          <a:prstGeom prst="round2SameRect">
            <a:avLst>
              <a:gd name="adj1" fmla="val 50000"/>
              <a:gd name="adj2" fmla="val 0"/>
            </a:avLst>
          </a:prstGeom>
          <a:solidFill>
            <a:srgbClr val="F9A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25"/>
          </a:p>
        </p:txBody>
      </p:sp>
      <p:sp>
        <p:nvSpPr>
          <p:cNvPr id="9" name="テキスト ボックス 8">
            <a:extLst>
              <a:ext uri="{FF2B5EF4-FFF2-40B4-BE49-F238E27FC236}">
                <a16:creationId xmlns:a16="http://schemas.microsoft.com/office/drawing/2014/main" id="{64569BC2-E8EC-C32C-A736-DA6F3E475500}"/>
              </a:ext>
            </a:extLst>
          </p:cNvPr>
          <p:cNvSpPr txBox="1"/>
          <p:nvPr/>
        </p:nvSpPr>
        <p:spPr>
          <a:xfrm>
            <a:off x="3963180" y="2696918"/>
            <a:ext cx="519582" cy="442429"/>
          </a:xfrm>
          <a:prstGeom prst="rect">
            <a:avLst/>
          </a:prstGeom>
          <a:noFill/>
        </p:spPr>
        <p:txBody>
          <a:bodyPr wrap="square" rtlCol="0">
            <a:spAutoFit/>
          </a:bodyPr>
          <a:lstStyle/>
          <a:p>
            <a:r>
              <a:rPr lang="ja-JP" altLang="en-US" sz="2275" b="1" dirty="0">
                <a:solidFill>
                  <a:schemeClr val="bg1"/>
                </a:solidFill>
              </a:rPr>
              <a:t>２</a:t>
            </a:r>
          </a:p>
        </p:txBody>
      </p:sp>
      <p:sp>
        <p:nvSpPr>
          <p:cNvPr id="10" name="タイトル 4">
            <a:extLst>
              <a:ext uri="{FF2B5EF4-FFF2-40B4-BE49-F238E27FC236}">
                <a16:creationId xmlns:a16="http://schemas.microsoft.com/office/drawing/2014/main" id="{E8FD34D5-DD10-9B3D-E3FA-8A86D286DE8E}"/>
              </a:ext>
            </a:extLst>
          </p:cNvPr>
          <p:cNvSpPr txBox="1">
            <a:spLocks/>
          </p:cNvSpPr>
          <p:nvPr/>
        </p:nvSpPr>
        <p:spPr>
          <a:xfrm>
            <a:off x="4408834" y="2578895"/>
            <a:ext cx="4947274" cy="574523"/>
          </a:xfrm>
          <a:prstGeom prst="rect">
            <a:avLst/>
          </a:prstGeom>
        </p:spPr>
        <p:txBody>
          <a:bodyPr/>
          <a:lstStyle>
            <a:lvl1pPr algn="l" defTabSz="914400" rtl="0" eaLnBrk="1" latinLnBrk="0" hangingPunct="1">
              <a:lnSpc>
                <a:spcPct val="90000"/>
              </a:lnSpc>
              <a:spcBef>
                <a:spcPct val="0"/>
              </a:spcBef>
              <a:buNone/>
              <a:defRPr kumimoji="1" sz="2800" b="1" kern="1200">
                <a:solidFill>
                  <a:schemeClr val="tx1"/>
                </a:solidFill>
                <a:latin typeface="+mn-ea"/>
                <a:ea typeface="+mn-ea"/>
                <a:cs typeface="+mj-cs"/>
              </a:defRPr>
            </a:lvl1pPr>
          </a:lstStyle>
          <a:p>
            <a:pPr>
              <a:lnSpc>
                <a:spcPct val="150000"/>
              </a:lnSpc>
            </a:pPr>
            <a:r>
              <a:rPr lang="ja-JP" altLang="ja-JP" sz="2275" dirty="0">
                <a:ea typeface="游ゴシック" panose="020B0400000000000000" pitchFamily="50" charset="-128"/>
                <a:cs typeface="Times New Roman" panose="02020603050405020304" pitchFamily="18" charset="0"/>
              </a:rPr>
              <a:t>運営指導の主な指摘内容</a:t>
            </a:r>
            <a:endParaRPr lang="ja-JP" altLang="en-US" sz="4388" dirty="0"/>
          </a:p>
        </p:txBody>
      </p:sp>
      <p:sp>
        <p:nvSpPr>
          <p:cNvPr id="20" name="テキスト ボックス 19">
            <a:extLst>
              <a:ext uri="{FF2B5EF4-FFF2-40B4-BE49-F238E27FC236}">
                <a16:creationId xmlns:a16="http://schemas.microsoft.com/office/drawing/2014/main" id="{F1AE2AD1-B916-B377-4D52-C8E5682DAF30}"/>
              </a:ext>
            </a:extLst>
          </p:cNvPr>
          <p:cNvSpPr txBox="1"/>
          <p:nvPr/>
        </p:nvSpPr>
        <p:spPr>
          <a:xfrm>
            <a:off x="4118201" y="3129974"/>
            <a:ext cx="4288605" cy="571888"/>
          </a:xfrm>
          <a:prstGeom prst="rect">
            <a:avLst/>
          </a:prstGeom>
          <a:noFill/>
        </p:spPr>
        <p:txBody>
          <a:bodyPr wrap="square" rtlCol="0">
            <a:spAutoFit/>
          </a:bodyPr>
          <a:lstStyle/>
          <a:p>
            <a:pPr>
              <a:lnSpc>
                <a:spcPct val="200000"/>
              </a:lnSpc>
            </a:pPr>
            <a:r>
              <a:rPr lang="ja-JP" altLang="en-US" dirty="0">
                <a:ea typeface="游ゴシック" panose="020B0400000000000000" pitchFamily="50" charset="-128"/>
                <a:cs typeface="Times New Roman" panose="02020603050405020304" pitchFamily="18" charset="0"/>
              </a:rPr>
              <a:t>１．運営規程の記載内容</a:t>
            </a:r>
            <a:endParaRPr lang="ja-JP" altLang="en-US" dirty="0"/>
          </a:p>
        </p:txBody>
      </p:sp>
      <p:sp>
        <p:nvSpPr>
          <p:cNvPr id="21" name="テキスト ボックス 20">
            <a:extLst>
              <a:ext uri="{FF2B5EF4-FFF2-40B4-BE49-F238E27FC236}">
                <a16:creationId xmlns:a16="http://schemas.microsoft.com/office/drawing/2014/main" id="{6BB3236F-88A4-F9EB-0BA1-297C546A6BE8}"/>
              </a:ext>
            </a:extLst>
          </p:cNvPr>
          <p:cNvSpPr txBox="1"/>
          <p:nvPr/>
        </p:nvSpPr>
        <p:spPr>
          <a:xfrm>
            <a:off x="4118199" y="3585100"/>
            <a:ext cx="4261909" cy="624595"/>
          </a:xfrm>
          <a:prstGeom prst="rect">
            <a:avLst/>
          </a:prstGeom>
          <a:noFill/>
        </p:spPr>
        <p:txBody>
          <a:bodyPr wrap="square" rtlCol="0">
            <a:spAutoFit/>
          </a:bodyPr>
          <a:lstStyle/>
          <a:p>
            <a:pPr>
              <a:lnSpc>
                <a:spcPct val="200000"/>
              </a:lnSpc>
            </a:pPr>
            <a:r>
              <a:rPr lang="ja-JP" altLang="en-US" sz="2000" b="1" dirty="0">
                <a:ea typeface="游ゴシック" panose="020B0400000000000000" pitchFamily="50" charset="-128"/>
                <a:cs typeface="Times New Roman" panose="02020603050405020304" pitchFamily="18" charset="0"/>
              </a:rPr>
              <a:t>２．家族の個人情報使用同意</a:t>
            </a:r>
            <a:endParaRPr lang="ja-JP" altLang="en-US" sz="2000" b="1" dirty="0"/>
          </a:p>
        </p:txBody>
      </p:sp>
      <p:sp>
        <p:nvSpPr>
          <p:cNvPr id="22" name="テキスト ボックス 21">
            <a:extLst>
              <a:ext uri="{FF2B5EF4-FFF2-40B4-BE49-F238E27FC236}">
                <a16:creationId xmlns:a16="http://schemas.microsoft.com/office/drawing/2014/main" id="{3F32EC95-F9AD-5F88-9FD9-B89E18683329}"/>
              </a:ext>
            </a:extLst>
          </p:cNvPr>
          <p:cNvSpPr txBox="1"/>
          <p:nvPr/>
        </p:nvSpPr>
        <p:spPr>
          <a:xfrm>
            <a:off x="4131995" y="4051817"/>
            <a:ext cx="3833685" cy="571888"/>
          </a:xfrm>
          <a:prstGeom prst="rect">
            <a:avLst/>
          </a:prstGeom>
          <a:noFill/>
        </p:spPr>
        <p:txBody>
          <a:bodyPr wrap="square" rtlCol="0">
            <a:spAutoFit/>
          </a:bodyPr>
          <a:lstStyle/>
          <a:p>
            <a:pPr>
              <a:lnSpc>
                <a:spcPct val="200000"/>
              </a:lnSpc>
            </a:pPr>
            <a:r>
              <a:rPr lang="ja-JP" altLang="en-US" dirty="0">
                <a:ea typeface="游ゴシック" panose="020B0400000000000000" pitchFamily="50" charset="-128"/>
                <a:cs typeface="Times New Roman" panose="02020603050405020304" pitchFamily="18" charset="0"/>
              </a:rPr>
              <a:t>３．特定事業所集中減算の取扱</a:t>
            </a:r>
            <a:endParaRPr lang="ja-JP" altLang="en-US" dirty="0"/>
          </a:p>
        </p:txBody>
      </p:sp>
      <p:sp>
        <p:nvSpPr>
          <p:cNvPr id="23" name="テキスト ボックス 22">
            <a:extLst>
              <a:ext uri="{FF2B5EF4-FFF2-40B4-BE49-F238E27FC236}">
                <a16:creationId xmlns:a16="http://schemas.microsoft.com/office/drawing/2014/main" id="{E9024045-6DB3-C310-9066-A7F492F79409}"/>
              </a:ext>
            </a:extLst>
          </p:cNvPr>
          <p:cNvSpPr txBox="1"/>
          <p:nvPr/>
        </p:nvSpPr>
        <p:spPr>
          <a:xfrm>
            <a:off x="4118200" y="4475776"/>
            <a:ext cx="4288606" cy="571375"/>
          </a:xfrm>
          <a:prstGeom prst="rect">
            <a:avLst/>
          </a:prstGeom>
          <a:noFill/>
        </p:spPr>
        <p:txBody>
          <a:bodyPr wrap="square" rtlCol="0">
            <a:spAutoFit/>
          </a:bodyPr>
          <a:lstStyle/>
          <a:p>
            <a:pPr>
              <a:lnSpc>
                <a:spcPct val="200000"/>
              </a:lnSpc>
            </a:pPr>
            <a:r>
              <a:rPr lang="ja-JP" altLang="en-US" dirty="0">
                <a:ea typeface="游ゴシック" panose="020B0400000000000000" pitchFamily="50" charset="-128"/>
                <a:cs typeface="Times New Roman" panose="02020603050405020304" pitchFamily="18" charset="0"/>
              </a:rPr>
              <a:t>４．運営基準減算</a:t>
            </a:r>
            <a:r>
              <a:rPr lang="en-US" altLang="ja-JP" dirty="0">
                <a:ea typeface="游ゴシック" panose="020B0400000000000000" pitchFamily="50" charset="-128"/>
                <a:cs typeface="Times New Roman" panose="02020603050405020304" pitchFamily="18" charset="0"/>
              </a:rPr>
              <a:t>	</a:t>
            </a:r>
            <a:endParaRPr lang="ja-JP" altLang="en-US" dirty="0"/>
          </a:p>
        </p:txBody>
      </p:sp>
      <p:sp>
        <p:nvSpPr>
          <p:cNvPr id="24" name="テキスト ボックス 23">
            <a:extLst>
              <a:ext uri="{FF2B5EF4-FFF2-40B4-BE49-F238E27FC236}">
                <a16:creationId xmlns:a16="http://schemas.microsoft.com/office/drawing/2014/main" id="{88354A5B-ACA9-F909-6F7D-0B56F6E04A39}"/>
              </a:ext>
            </a:extLst>
          </p:cNvPr>
          <p:cNvSpPr txBox="1"/>
          <p:nvPr/>
        </p:nvSpPr>
        <p:spPr>
          <a:xfrm>
            <a:off x="4118200" y="5000017"/>
            <a:ext cx="5089180" cy="571888"/>
          </a:xfrm>
          <a:prstGeom prst="rect">
            <a:avLst/>
          </a:prstGeom>
          <a:noFill/>
        </p:spPr>
        <p:txBody>
          <a:bodyPr wrap="square" rtlCol="0">
            <a:spAutoFit/>
          </a:bodyPr>
          <a:lstStyle/>
          <a:p>
            <a:pPr>
              <a:lnSpc>
                <a:spcPct val="200000"/>
              </a:lnSpc>
            </a:pPr>
            <a:r>
              <a:rPr lang="ja-JP" altLang="en-US" dirty="0">
                <a:ea typeface="游ゴシック" panose="020B0400000000000000" pitchFamily="50" charset="-128"/>
                <a:cs typeface="Times New Roman" panose="02020603050405020304" pitchFamily="18" charset="0"/>
              </a:rPr>
              <a:t>５．計画作成に関する指摘</a:t>
            </a:r>
            <a:endParaRPr lang="ja-JP" altLang="en-US" dirty="0"/>
          </a:p>
        </p:txBody>
      </p:sp>
      <p:sp>
        <p:nvSpPr>
          <p:cNvPr id="25" name="四角形: 角を丸くする 24">
            <a:extLst>
              <a:ext uri="{FF2B5EF4-FFF2-40B4-BE49-F238E27FC236}">
                <a16:creationId xmlns:a16="http://schemas.microsoft.com/office/drawing/2014/main" id="{781CD67A-5C1F-4249-835B-DB5D635A4BAF}"/>
              </a:ext>
            </a:extLst>
          </p:cNvPr>
          <p:cNvSpPr/>
          <p:nvPr/>
        </p:nvSpPr>
        <p:spPr>
          <a:xfrm>
            <a:off x="4118200" y="3520870"/>
            <a:ext cx="2498699" cy="146250"/>
          </a:xfrm>
          <a:prstGeom prst="roundRect">
            <a:avLst/>
          </a:prstGeom>
          <a:solidFill>
            <a:srgbClr val="F7834F">
              <a:alpha val="36000"/>
            </a:srgbClr>
          </a:solidFill>
          <a:ln w="15875">
            <a:solidFill>
              <a:srgbClr val="F7834F"/>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ja-JP" altLang="en-US" sz="2000"/>
          </a:p>
        </p:txBody>
      </p:sp>
      <p:sp>
        <p:nvSpPr>
          <p:cNvPr id="26" name="四角形: 角を丸くする 25">
            <a:extLst>
              <a:ext uri="{FF2B5EF4-FFF2-40B4-BE49-F238E27FC236}">
                <a16:creationId xmlns:a16="http://schemas.microsoft.com/office/drawing/2014/main" id="{0D2DAD30-E4AB-0A02-5511-190CBE9BDCA5}"/>
              </a:ext>
            </a:extLst>
          </p:cNvPr>
          <p:cNvSpPr/>
          <p:nvPr/>
        </p:nvSpPr>
        <p:spPr>
          <a:xfrm>
            <a:off x="4118200" y="4008264"/>
            <a:ext cx="4288604" cy="144000"/>
          </a:xfrm>
          <a:prstGeom prst="roundRect">
            <a:avLst/>
          </a:prstGeom>
          <a:solidFill>
            <a:srgbClr val="F7834F">
              <a:alpha val="36000"/>
            </a:srgbClr>
          </a:solidFill>
          <a:ln w="12700">
            <a:solidFill>
              <a:srgbClr val="F7834F"/>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ja-JP" altLang="en-US"/>
          </a:p>
        </p:txBody>
      </p:sp>
      <p:sp>
        <p:nvSpPr>
          <p:cNvPr id="27" name="四角形: 角を丸くする 26">
            <a:extLst>
              <a:ext uri="{FF2B5EF4-FFF2-40B4-BE49-F238E27FC236}">
                <a16:creationId xmlns:a16="http://schemas.microsoft.com/office/drawing/2014/main" id="{584CACBC-B7D6-524F-5D3D-25F1DFC8CCC8}"/>
              </a:ext>
            </a:extLst>
          </p:cNvPr>
          <p:cNvSpPr/>
          <p:nvPr/>
        </p:nvSpPr>
        <p:spPr>
          <a:xfrm>
            <a:off x="4118200" y="4438054"/>
            <a:ext cx="3081313" cy="146250"/>
          </a:xfrm>
          <a:prstGeom prst="roundRect">
            <a:avLst/>
          </a:prstGeom>
          <a:solidFill>
            <a:srgbClr val="F7834F">
              <a:alpha val="36000"/>
            </a:srgbClr>
          </a:solidFill>
          <a:ln w="15875">
            <a:solidFill>
              <a:srgbClr val="F7834F"/>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ja-JP" altLang="en-US"/>
          </a:p>
        </p:txBody>
      </p:sp>
      <p:sp>
        <p:nvSpPr>
          <p:cNvPr id="28" name="四角形: 角を丸くする 27">
            <a:extLst>
              <a:ext uri="{FF2B5EF4-FFF2-40B4-BE49-F238E27FC236}">
                <a16:creationId xmlns:a16="http://schemas.microsoft.com/office/drawing/2014/main" id="{6427F676-592A-0864-3E6E-9F270520D183}"/>
              </a:ext>
            </a:extLst>
          </p:cNvPr>
          <p:cNvSpPr/>
          <p:nvPr/>
        </p:nvSpPr>
        <p:spPr>
          <a:xfrm>
            <a:off x="4118199" y="4923959"/>
            <a:ext cx="2239739" cy="144000"/>
          </a:xfrm>
          <a:prstGeom prst="roundRect">
            <a:avLst/>
          </a:prstGeom>
          <a:solidFill>
            <a:srgbClr val="F7834F">
              <a:alpha val="36000"/>
            </a:srgbClr>
          </a:solidFill>
          <a:ln w="15875">
            <a:solidFill>
              <a:srgbClr val="F7834F"/>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ja-JP" altLang="en-US"/>
          </a:p>
        </p:txBody>
      </p:sp>
      <p:sp>
        <p:nvSpPr>
          <p:cNvPr id="29" name="四角形: 角を丸くする 28">
            <a:extLst>
              <a:ext uri="{FF2B5EF4-FFF2-40B4-BE49-F238E27FC236}">
                <a16:creationId xmlns:a16="http://schemas.microsoft.com/office/drawing/2014/main" id="{B40CC6CA-C7CB-3C31-9ED5-48BE77BF966E}"/>
              </a:ext>
            </a:extLst>
          </p:cNvPr>
          <p:cNvSpPr/>
          <p:nvPr/>
        </p:nvSpPr>
        <p:spPr>
          <a:xfrm>
            <a:off x="4118199" y="5426267"/>
            <a:ext cx="2719262" cy="146250"/>
          </a:xfrm>
          <a:prstGeom prst="roundRect">
            <a:avLst/>
          </a:prstGeom>
          <a:solidFill>
            <a:srgbClr val="F7834F">
              <a:alpha val="36000"/>
            </a:srgbClr>
          </a:solidFill>
          <a:ln w="15875">
            <a:solidFill>
              <a:srgbClr val="F7834F"/>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ja-JP" altLang="en-US"/>
          </a:p>
        </p:txBody>
      </p:sp>
      <p:pic>
        <p:nvPicPr>
          <p:cNvPr id="4" name="録音したサウンド">
            <a:hlinkClick r:id="" action="ppaction://media"/>
            <a:extLst>
              <a:ext uri="{FF2B5EF4-FFF2-40B4-BE49-F238E27FC236}">
                <a16:creationId xmlns:a16="http://schemas.microsoft.com/office/drawing/2014/main" id="{8AAB67B6-60C8-C413-2DD1-C459609C52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48200" y="3124200"/>
            <a:ext cx="609600" cy="609600"/>
          </a:xfrm>
          <a:prstGeom prst="rect">
            <a:avLst/>
          </a:prstGeom>
        </p:spPr>
      </p:pic>
    </p:spTree>
    <p:extLst>
      <p:ext uri="{BB962C8B-B14F-4D97-AF65-F5344CB8AC3E}">
        <p14:creationId xmlns:p14="http://schemas.microsoft.com/office/powerpoint/2010/main" val="884777266"/>
      </p:ext>
    </p:extLst>
  </p:cSld>
  <p:clrMapOvr>
    <a:masterClrMapping/>
  </p:clrMapOvr>
  <mc:AlternateContent xmlns:mc="http://schemas.openxmlformats.org/markup-compatibility/2006" xmlns:p14="http://schemas.microsoft.com/office/powerpoint/2010/main">
    <mc:Choice Requires="p14">
      <p:transition spd="slow" p14:dur="2000" advTm="7811"/>
    </mc:Choice>
    <mc:Fallback xmlns="">
      <p:transition spd="slow" advTm="7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四角形: 角を丸くする 23">
            <a:extLst>
              <a:ext uri="{FF2B5EF4-FFF2-40B4-BE49-F238E27FC236}">
                <a16:creationId xmlns:a16="http://schemas.microsoft.com/office/drawing/2014/main" id="{D086C3F0-62E3-4576-BCE1-499274138DEF}"/>
              </a:ext>
            </a:extLst>
          </p:cNvPr>
          <p:cNvSpPr/>
          <p:nvPr/>
        </p:nvSpPr>
        <p:spPr>
          <a:xfrm>
            <a:off x="2392062" y="3540936"/>
            <a:ext cx="3323673" cy="2469240"/>
          </a:xfrm>
          <a:prstGeom prst="roundRect">
            <a:avLst/>
          </a:prstGeom>
          <a:solidFill>
            <a:srgbClr val="F9AA88">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sp>
        <p:nvSpPr>
          <p:cNvPr id="4" name="タイトル 3">
            <a:extLst>
              <a:ext uri="{FF2B5EF4-FFF2-40B4-BE49-F238E27FC236}">
                <a16:creationId xmlns:a16="http://schemas.microsoft.com/office/drawing/2014/main" id="{4CAD9189-C64A-01A9-95C0-2B316DBD061A}"/>
              </a:ext>
            </a:extLst>
          </p:cNvPr>
          <p:cNvSpPr>
            <a:spLocks noGrp="1"/>
          </p:cNvSpPr>
          <p:nvPr>
            <p:ph type="ctrTitle"/>
          </p:nvPr>
        </p:nvSpPr>
        <p:spPr>
          <a:xfrm>
            <a:off x="0" y="136523"/>
            <a:ext cx="5418699" cy="477837"/>
          </a:xfrm>
          <a:prstGeom prst="rect">
            <a:avLst/>
          </a:prstGeom>
        </p:spPr>
        <p:txBody>
          <a:bodyPr>
            <a:normAutofit/>
          </a:bodyPr>
          <a:lstStyle/>
          <a:p>
            <a:r>
              <a:rPr lang="ja-JP" altLang="en-US" dirty="0">
                <a:effectLst/>
                <a:ea typeface="游ゴシック" panose="020B0400000000000000" pitchFamily="50" charset="-128"/>
                <a:cs typeface="Times New Roman" panose="02020603050405020304" pitchFamily="18" charset="0"/>
              </a:rPr>
              <a:t>２．</a:t>
            </a:r>
            <a:r>
              <a:rPr lang="ja-JP" altLang="en-US" dirty="0">
                <a:ea typeface="游ゴシック" panose="020B0400000000000000" pitchFamily="50" charset="-128"/>
                <a:cs typeface="Times New Roman" panose="02020603050405020304" pitchFamily="18" charset="0"/>
              </a:rPr>
              <a:t>家族の個人情報使用同意</a:t>
            </a:r>
            <a:endParaRPr lang="ja-JP" altLang="en-US" dirty="0"/>
          </a:p>
        </p:txBody>
      </p:sp>
      <p:sp>
        <p:nvSpPr>
          <p:cNvPr id="2" name="テキスト ボックス 1">
            <a:extLst>
              <a:ext uri="{FF2B5EF4-FFF2-40B4-BE49-F238E27FC236}">
                <a16:creationId xmlns:a16="http://schemas.microsoft.com/office/drawing/2014/main" id="{DF5F8E5B-D30D-5A15-0278-5325895F6337}"/>
              </a:ext>
            </a:extLst>
          </p:cNvPr>
          <p:cNvSpPr txBox="1"/>
          <p:nvPr/>
        </p:nvSpPr>
        <p:spPr>
          <a:xfrm>
            <a:off x="927421" y="757117"/>
            <a:ext cx="8514755" cy="369332"/>
          </a:xfrm>
          <a:prstGeom prst="rect">
            <a:avLst/>
          </a:prstGeom>
          <a:noFill/>
        </p:spPr>
        <p:txBody>
          <a:bodyPr wrap="square" rtlCol="0">
            <a:spAutoFit/>
          </a:bodyPr>
          <a:lstStyle/>
          <a:p>
            <a:pPr algn="r"/>
            <a:r>
              <a:rPr lang="ja-JP" altLang="en-US" b="1" dirty="0"/>
              <a:t>利用者の家族についても個人情報使用同意をあらかじめ文書で得ること</a:t>
            </a:r>
          </a:p>
        </p:txBody>
      </p:sp>
      <p:sp>
        <p:nvSpPr>
          <p:cNvPr id="5" name="楕円 4">
            <a:extLst>
              <a:ext uri="{FF2B5EF4-FFF2-40B4-BE49-F238E27FC236}">
                <a16:creationId xmlns:a16="http://schemas.microsoft.com/office/drawing/2014/main" id="{298E0AD1-EEEB-0BC1-10A3-1C731F1AA185}"/>
              </a:ext>
            </a:extLst>
          </p:cNvPr>
          <p:cNvSpPr/>
          <p:nvPr/>
        </p:nvSpPr>
        <p:spPr>
          <a:xfrm>
            <a:off x="287180" y="1410696"/>
            <a:ext cx="290215" cy="290215"/>
          </a:xfrm>
          <a:prstGeom prst="ellipse">
            <a:avLst/>
          </a:prstGeom>
          <a:solidFill>
            <a:srgbClr val="F9AA88"/>
          </a:solidFill>
          <a:ln>
            <a:solidFill>
              <a:srgbClr val="F78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lumMod val="95000"/>
                    <a:lumOff val="5000"/>
                  </a:schemeClr>
                </a:solidFill>
              </a:rPr>
              <a:t>１</a:t>
            </a:r>
          </a:p>
        </p:txBody>
      </p:sp>
      <p:sp>
        <p:nvSpPr>
          <p:cNvPr id="6" name="楕円 5">
            <a:extLst>
              <a:ext uri="{FF2B5EF4-FFF2-40B4-BE49-F238E27FC236}">
                <a16:creationId xmlns:a16="http://schemas.microsoft.com/office/drawing/2014/main" id="{F66E3428-35B2-B60C-30CD-29672D997CC9}"/>
              </a:ext>
            </a:extLst>
          </p:cNvPr>
          <p:cNvSpPr/>
          <p:nvPr/>
        </p:nvSpPr>
        <p:spPr>
          <a:xfrm>
            <a:off x="287180" y="2301273"/>
            <a:ext cx="290215" cy="290215"/>
          </a:xfrm>
          <a:prstGeom prst="ellipse">
            <a:avLst/>
          </a:prstGeom>
          <a:solidFill>
            <a:srgbClr val="F9AA88"/>
          </a:solidFill>
          <a:ln>
            <a:solidFill>
              <a:srgbClr val="F78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63" dirty="0">
                <a:solidFill>
                  <a:schemeClr val="tx1">
                    <a:lumMod val="95000"/>
                    <a:lumOff val="5000"/>
                  </a:schemeClr>
                </a:solidFill>
              </a:rPr>
              <a:t>２</a:t>
            </a:r>
          </a:p>
        </p:txBody>
      </p:sp>
      <p:sp>
        <p:nvSpPr>
          <p:cNvPr id="9" name="テキスト ボックス 8">
            <a:extLst>
              <a:ext uri="{FF2B5EF4-FFF2-40B4-BE49-F238E27FC236}">
                <a16:creationId xmlns:a16="http://schemas.microsoft.com/office/drawing/2014/main" id="{16DA8A5D-ACD5-25D7-7CCF-47A1778A39B0}"/>
              </a:ext>
            </a:extLst>
          </p:cNvPr>
          <p:cNvSpPr txBox="1"/>
          <p:nvPr/>
        </p:nvSpPr>
        <p:spPr>
          <a:xfrm>
            <a:off x="681873" y="1254446"/>
            <a:ext cx="6129338" cy="571888"/>
          </a:xfrm>
          <a:prstGeom prst="rect">
            <a:avLst/>
          </a:prstGeom>
          <a:noFill/>
        </p:spPr>
        <p:txBody>
          <a:bodyPr wrap="square" rtlCol="0">
            <a:spAutoFit/>
          </a:bodyPr>
          <a:lstStyle/>
          <a:p>
            <a:pPr>
              <a:lnSpc>
                <a:spcPct val="200000"/>
              </a:lnSpc>
            </a:pPr>
            <a:r>
              <a:rPr lang="ja-JP" altLang="en-US" dirty="0"/>
              <a:t>家族についてもあらかじめ同意が必要</a:t>
            </a:r>
            <a:endParaRPr lang="en-US" altLang="ja-JP" dirty="0"/>
          </a:p>
        </p:txBody>
      </p:sp>
      <p:sp>
        <p:nvSpPr>
          <p:cNvPr id="10" name="テキスト ボックス 9">
            <a:extLst>
              <a:ext uri="{FF2B5EF4-FFF2-40B4-BE49-F238E27FC236}">
                <a16:creationId xmlns:a16="http://schemas.microsoft.com/office/drawing/2014/main" id="{EA5E24E0-61AD-5A2B-35F0-60AD5E7EA5D8}"/>
              </a:ext>
            </a:extLst>
          </p:cNvPr>
          <p:cNvSpPr txBox="1"/>
          <p:nvPr/>
        </p:nvSpPr>
        <p:spPr>
          <a:xfrm>
            <a:off x="681873" y="2178029"/>
            <a:ext cx="6291857" cy="883512"/>
          </a:xfrm>
          <a:prstGeom prst="rect">
            <a:avLst/>
          </a:prstGeom>
          <a:noFill/>
        </p:spPr>
        <p:txBody>
          <a:bodyPr wrap="square" rtlCol="0">
            <a:spAutoFit/>
          </a:bodyPr>
          <a:lstStyle/>
          <a:p>
            <a:pPr>
              <a:lnSpc>
                <a:spcPct val="150000"/>
              </a:lnSpc>
            </a:pPr>
            <a:r>
              <a:rPr lang="ja-JP" altLang="en-US" dirty="0"/>
              <a:t>独居の場合も</a:t>
            </a:r>
            <a:r>
              <a:rPr lang="en-US" altLang="ja-JP" dirty="0"/>
              <a:t>｢</a:t>
            </a:r>
            <a:r>
              <a:rPr lang="ja-JP" altLang="en-US" dirty="0"/>
              <a:t>家族の氏名</a:t>
            </a:r>
            <a:r>
              <a:rPr lang="en-US" altLang="ja-JP" dirty="0"/>
              <a:t>｣</a:t>
            </a:r>
            <a:r>
              <a:rPr lang="ja-JP" altLang="en-US" dirty="0"/>
              <a:t>「続柄」</a:t>
            </a:r>
            <a:r>
              <a:rPr lang="en-US" altLang="ja-JP" dirty="0"/>
              <a:t>｢</a:t>
            </a:r>
            <a:r>
              <a:rPr lang="ja-JP" altLang="en-US" dirty="0"/>
              <a:t>連絡先」等の</a:t>
            </a:r>
            <a:endParaRPr lang="en-US" altLang="ja-JP" dirty="0"/>
          </a:p>
          <a:p>
            <a:pPr>
              <a:lnSpc>
                <a:spcPct val="150000"/>
              </a:lnSpc>
            </a:pPr>
            <a:r>
              <a:rPr lang="ja-JP" altLang="en-US" dirty="0"/>
              <a:t>情報を共有している場合が多いので注意すること。</a:t>
            </a:r>
            <a:endParaRPr lang="en-US" altLang="ja-JP" dirty="0"/>
          </a:p>
        </p:txBody>
      </p:sp>
      <p:pic>
        <p:nvPicPr>
          <p:cNvPr id="13" name="図 12">
            <a:extLst>
              <a:ext uri="{FF2B5EF4-FFF2-40B4-BE49-F238E27FC236}">
                <a16:creationId xmlns:a16="http://schemas.microsoft.com/office/drawing/2014/main" id="{AB29C567-E556-5F57-9EDB-11E0AC4837C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86309" y="1801486"/>
            <a:ext cx="3078082" cy="4318663"/>
          </a:xfrm>
          <a:prstGeom prst="rect">
            <a:avLst/>
          </a:prstGeom>
          <a:noFill/>
          <a:ln>
            <a:noFill/>
          </a:ln>
        </p:spPr>
      </p:pic>
      <p:sp>
        <p:nvSpPr>
          <p:cNvPr id="14" name="正方形/長方形 13">
            <a:extLst>
              <a:ext uri="{FF2B5EF4-FFF2-40B4-BE49-F238E27FC236}">
                <a16:creationId xmlns:a16="http://schemas.microsoft.com/office/drawing/2014/main" id="{3E9F3894-3CBC-563A-88AC-10C9469648F2}"/>
              </a:ext>
            </a:extLst>
          </p:cNvPr>
          <p:cNvSpPr/>
          <p:nvPr/>
        </p:nvSpPr>
        <p:spPr>
          <a:xfrm>
            <a:off x="6012179" y="1699320"/>
            <a:ext cx="3541694" cy="4515743"/>
          </a:xfrm>
          <a:prstGeom prst="rect">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sp>
        <p:nvSpPr>
          <p:cNvPr id="17" name="四角形: 角を丸くする 16">
            <a:extLst>
              <a:ext uri="{FF2B5EF4-FFF2-40B4-BE49-F238E27FC236}">
                <a16:creationId xmlns:a16="http://schemas.microsoft.com/office/drawing/2014/main" id="{0F901652-683D-90FF-DE7E-4463D405BE0A}"/>
              </a:ext>
            </a:extLst>
          </p:cNvPr>
          <p:cNvSpPr/>
          <p:nvPr/>
        </p:nvSpPr>
        <p:spPr>
          <a:xfrm>
            <a:off x="5896827" y="4578252"/>
            <a:ext cx="3078082" cy="1636811"/>
          </a:xfrm>
          <a:prstGeom prst="roundRect">
            <a:avLst/>
          </a:prstGeom>
          <a:noFill/>
          <a:ln w="53975">
            <a:solidFill>
              <a:srgbClr val="F78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cxnSp>
        <p:nvCxnSpPr>
          <p:cNvPr id="19" name="直線矢印コネクタ 18">
            <a:extLst>
              <a:ext uri="{FF2B5EF4-FFF2-40B4-BE49-F238E27FC236}">
                <a16:creationId xmlns:a16="http://schemas.microsoft.com/office/drawing/2014/main" id="{B52FD163-B340-C714-BEA8-E15EB2B90048}"/>
              </a:ext>
            </a:extLst>
          </p:cNvPr>
          <p:cNvCxnSpPr>
            <a:stCxn id="17" idx="1"/>
          </p:cNvCxnSpPr>
          <p:nvPr/>
        </p:nvCxnSpPr>
        <p:spPr>
          <a:xfrm flipH="1" flipV="1">
            <a:off x="5479256" y="5158681"/>
            <a:ext cx="417570" cy="237976"/>
          </a:xfrm>
          <a:prstGeom prst="straightConnector1">
            <a:avLst/>
          </a:prstGeom>
          <a:ln w="41275">
            <a:solidFill>
              <a:srgbClr val="F7834F"/>
            </a:solidFill>
            <a:tailEnd type="triangle"/>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8210E979-B545-B6C0-D91C-880631832166}"/>
              </a:ext>
            </a:extLst>
          </p:cNvPr>
          <p:cNvSpPr txBox="1"/>
          <p:nvPr/>
        </p:nvSpPr>
        <p:spPr>
          <a:xfrm>
            <a:off x="2392062" y="3659532"/>
            <a:ext cx="3707182" cy="2368790"/>
          </a:xfrm>
          <a:prstGeom prst="rect">
            <a:avLst/>
          </a:prstGeom>
          <a:noFill/>
        </p:spPr>
        <p:txBody>
          <a:bodyPr wrap="square">
            <a:spAutoFit/>
          </a:bodyPr>
          <a:lstStyle/>
          <a:p>
            <a:pPr marL="309563" indent="-309563" algn="just"/>
            <a:r>
              <a:rPr lang="ja-JP" altLang="ja-JP" sz="1138" kern="100" dirty="0">
                <a:latin typeface="BIZ UDP明朝 Medium" panose="02020500000000000000" pitchFamily="18" charset="-128"/>
                <a:ea typeface="游ゴシック" panose="020B0400000000000000" pitchFamily="50" charset="-128"/>
                <a:cs typeface="Times New Roman" panose="02020603050405020304" pitchFamily="18" charset="0"/>
              </a:rPr>
              <a:t>＜利用者＞</a:t>
            </a:r>
            <a:endParaRPr lang="ja-JP" altLang="ja-JP" sz="1300" kern="100" dirty="0">
              <a:latin typeface="BIZ UDP明朝 Medium" panose="02020500000000000000" pitchFamily="18" charset="-128"/>
              <a:ea typeface="BIZ UDP明朝 Medium" panose="02020500000000000000" pitchFamily="18" charset="-128"/>
              <a:cs typeface="Times New Roman" panose="02020603050405020304" pitchFamily="18" charset="0"/>
            </a:endParaRPr>
          </a:p>
          <a:p>
            <a:pPr marL="309563" indent="-309563" algn="just"/>
            <a:r>
              <a:rPr lang="ja-JP" altLang="ja-JP" sz="1138" kern="100" dirty="0">
                <a:latin typeface="BIZ UDP明朝 Medium" panose="02020500000000000000" pitchFamily="18" charset="-128"/>
                <a:ea typeface="游ゴシック" panose="020B0400000000000000" pitchFamily="50" charset="-128"/>
                <a:cs typeface="Times New Roman" panose="02020603050405020304" pitchFamily="18" charset="0"/>
              </a:rPr>
              <a:t>　　　住所　　　</a:t>
            </a:r>
            <a:r>
              <a:rPr lang="ja-JP" altLang="ja-JP" sz="1138" b="1" kern="100" dirty="0">
                <a:solidFill>
                  <a:srgbClr val="F7834F"/>
                </a:solidFill>
                <a:latin typeface="BIZ UDP明朝 Medium" panose="02020500000000000000" pitchFamily="18" charset="-128"/>
                <a:ea typeface="游ゴシック" panose="020B0400000000000000" pitchFamily="50" charset="-128"/>
                <a:cs typeface="Times New Roman" panose="02020603050405020304" pitchFamily="18" charset="0"/>
              </a:rPr>
              <a:t>台東区浅草〇</a:t>
            </a:r>
            <a:r>
              <a:rPr lang="en-US" altLang="ja-JP" sz="1138" b="1" kern="100" dirty="0">
                <a:solidFill>
                  <a:srgbClr val="F7834F"/>
                </a:solidFill>
                <a:latin typeface="BIZ UDP明朝 Medium" panose="02020500000000000000" pitchFamily="18" charset="-128"/>
                <a:ea typeface="游ゴシック" panose="020B0400000000000000" pitchFamily="50" charset="-128"/>
                <a:cs typeface="Times New Roman" panose="02020603050405020304" pitchFamily="18" charset="0"/>
              </a:rPr>
              <a:t>-</a:t>
            </a:r>
            <a:r>
              <a:rPr lang="ja-JP" altLang="ja-JP" sz="1138" b="1" kern="100" dirty="0">
                <a:solidFill>
                  <a:srgbClr val="F7834F"/>
                </a:solidFill>
                <a:latin typeface="BIZ UDP明朝 Medium" panose="02020500000000000000" pitchFamily="18" charset="-128"/>
                <a:ea typeface="游ゴシック" panose="020B0400000000000000" pitchFamily="50" charset="-128"/>
                <a:cs typeface="Times New Roman" panose="02020603050405020304" pitchFamily="18" charset="0"/>
              </a:rPr>
              <a:t>〇</a:t>
            </a:r>
            <a:r>
              <a:rPr lang="en-US" altLang="ja-JP" sz="1138" b="1" kern="100" dirty="0">
                <a:solidFill>
                  <a:srgbClr val="F7834F"/>
                </a:solidFill>
                <a:latin typeface="BIZ UDP明朝 Medium" panose="02020500000000000000" pitchFamily="18" charset="-128"/>
                <a:ea typeface="游ゴシック" panose="020B0400000000000000" pitchFamily="50" charset="-128"/>
                <a:cs typeface="Times New Roman" panose="02020603050405020304" pitchFamily="18" charset="0"/>
              </a:rPr>
              <a:t>-</a:t>
            </a:r>
            <a:r>
              <a:rPr lang="ja-JP" altLang="ja-JP" sz="1138" b="1" kern="100" dirty="0">
                <a:solidFill>
                  <a:srgbClr val="F7834F"/>
                </a:solidFill>
                <a:latin typeface="BIZ UDP明朝 Medium" panose="02020500000000000000" pitchFamily="18" charset="-128"/>
                <a:ea typeface="游ゴシック" panose="020B0400000000000000" pitchFamily="50" charset="-128"/>
                <a:cs typeface="Times New Roman" panose="02020603050405020304" pitchFamily="18" charset="0"/>
              </a:rPr>
              <a:t>〇　　</a:t>
            </a:r>
            <a:r>
              <a:rPr lang="ja-JP" altLang="ja-JP" sz="1138" kern="100" dirty="0">
                <a:latin typeface="BIZ UDP明朝 Medium" panose="02020500000000000000" pitchFamily="18" charset="-128"/>
                <a:ea typeface="游ゴシック" panose="020B0400000000000000" pitchFamily="50" charset="-128"/>
                <a:cs typeface="Times New Roman" panose="02020603050405020304" pitchFamily="18" charset="0"/>
              </a:rPr>
              <a:t>　　　　　　　　　　　　　　　　　　</a:t>
            </a:r>
            <a:endParaRPr lang="ja-JP" altLang="ja-JP" sz="1300" kern="100" dirty="0">
              <a:latin typeface="BIZ UDP明朝 Medium" panose="02020500000000000000" pitchFamily="18" charset="-128"/>
              <a:ea typeface="BIZ UDP明朝 Medium" panose="02020500000000000000" pitchFamily="18" charset="-128"/>
              <a:cs typeface="Times New Roman" panose="02020603050405020304" pitchFamily="18" charset="0"/>
            </a:endParaRPr>
          </a:p>
          <a:p>
            <a:pPr marL="309563" indent="-309563" algn="just"/>
            <a:r>
              <a:rPr lang="ja-JP" altLang="ja-JP" sz="1138" kern="100" dirty="0">
                <a:latin typeface="BIZ UDP明朝 Medium" panose="02020500000000000000" pitchFamily="18" charset="-128"/>
                <a:ea typeface="游ゴシック" panose="020B0400000000000000" pitchFamily="50" charset="-128"/>
                <a:cs typeface="Times New Roman" panose="02020603050405020304" pitchFamily="18" charset="0"/>
              </a:rPr>
              <a:t>　　　氏名　　　</a:t>
            </a:r>
            <a:r>
              <a:rPr lang="ja-JP" altLang="ja-JP" sz="1138" b="1" kern="100" dirty="0">
                <a:solidFill>
                  <a:srgbClr val="F7834F"/>
                </a:solidFill>
                <a:latin typeface="BIZ UDP明朝 Medium" panose="02020500000000000000" pitchFamily="18" charset="-128"/>
                <a:ea typeface="游ゴシック" panose="020B0400000000000000" pitchFamily="50" charset="-128"/>
                <a:cs typeface="Times New Roman" panose="02020603050405020304" pitchFamily="18" charset="0"/>
              </a:rPr>
              <a:t>台東　△△</a:t>
            </a:r>
            <a:r>
              <a:rPr lang="ja-JP" altLang="en-US" sz="1138" b="1" kern="100" dirty="0">
                <a:solidFill>
                  <a:srgbClr val="F7834F"/>
                </a:solidFill>
                <a:latin typeface="BIZ UDP明朝 Medium" panose="02020500000000000000" pitchFamily="18" charset="-128"/>
                <a:ea typeface="游ゴシック" panose="020B0400000000000000" pitchFamily="50" charset="-128"/>
                <a:cs typeface="Times New Roman" panose="02020603050405020304" pitchFamily="18" charset="0"/>
              </a:rPr>
              <a:t>　</a:t>
            </a:r>
            <a:r>
              <a:rPr lang="ja-JP" altLang="ja-JP" sz="1138" b="1" kern="100" dirty="0">
                <a:solidFill>
                  <a:srgbClr val="F7834F"/>
                </a:solidFill>
                <a:latin typeface="BIZ UDP明朝 Medium" panose="02020500000000000000" pitchFamily="18" charset="-128"/>
                <a:ea typeface="游ゴシック" panose="020B0400000000000000" pitchFamily="50" charset="-128"/>
                <a:cs typeface="Times New Roman" panose="02020603050405020304" pitchFamily="18" charset="0"/>
              </a:rPr>
              <a:t>　</a:t>
            </a:r>
            <a:r>
              <a:rPr lang="ja-JP" altLang="ja-JP" sz="1138" kern="100" dirty="0">
                <a:latin typeface="BIZ UDP明朝 Medium" panose="02020500000000000000" pitchFamily="18" charset="-128"/>
                <a:ea typeface="游ゴシック" panose="020B0400000000000000" pitchFamily="50" charset="-128"/>
                <a:cs typeface="Times New Roman" panose="02020603050405020304" pitchFamily="18" charset="0"/>
              </a:rPr>
              <a:t>　　　　　　　　　　　　　　　　　　　　　　　</a:t>
            </a:r>
            <a:endParaRPr lang="ja-JP" altLang="ja-JP" sz="1300" kern="100" dirty="0">
              <a:latin typeface="BIZ UDP明朝 Medium" panose="02020500000000000000" pitchFamily="18" charset="-128"/>
              <a:ea typeface="BIZ UDP明朝 Medium" panose="02020500000000000000" pitchFamily="18" charset="-128"/>
              <a:cs typeface="Times New Roman" panose="02020603050405020304" pitchFamily="18" charset="0"/>
            </a:endParaRPr>
          </a:p>
          <a:p>
            <a:pPr marL="309563" indent="-309563" algn="just"/>
            <a:r>
              <a:rPr lang="ja-JP" altLang="ja-JP" sz="1138" kern="100" dirty="0">
                <a:latin typeface="BIZ UDP明朝 Medium" panose="02020500000000000000" pitchFamily="18" charset="-128"/>
                <a:ea typeface="游ゴシック" panose="020B0400000000000000" pitchFamily="50" charset="-128"/>
                <a:cs typeface="Times New Roman" panose="02020603050405020304" pitchFamily="18" charset="0"/>
              </a:rPr>
              <a:t>　　　　　（署名代行）　　　　　</a:t>
            </a:r>
            <a:r>
              <a:rPr lang="ja-JP" altLang="ja-JP" sz="1138" b="1" kern="100" dirty="0">
                <a:solidFill>
                  <a:srgbClr val="F7834F"/>
                </a:solidFill>
                <a:latin typeface="BIZ UDP明朝 Medium" panose="02020500000000000000" pitchFamily="18" charset="-128"/>
                <a:ea typeface="游ゴシック" panose="020B0400000000000000" pitchFamily="50" charset="-128"/>
                <a:cs typeface="Times New Roman" panose="02020603050405020304" pitchFamily="18" charset="0"/>
              </a:rPr>
              <a:t>上野　□□</a:t>
            </a:r>
            <a:r>
              <a:rPr lang="ja-JP" altLang="ja-JP" sz="1138" kern="100" dirty="0">
                <a:latin typeface="BIZ UDP明朝 Medium" panose="02020500000000000000" pitchFamily="18" charset="-128"/>
                <a:ea typeface="游ゴシック" panose="020B0400000000000000" pitchFamily="50" charset="-128"/>
                <a:cs typeface="Times New Roman" panose="02020603050405020304" pitchFamily="18" charset="0"/>
              </a:rPr>
              <a:t>　　　　　　　　　　　　　　　　</a:t>
            </a:r>
            <a:endParaRPr lang="ja-JP" altLang="ja-JP" sz="1300" kern="100" dirty="0">
              <a:latin typeface="BIZ UDP明朝 Medium" panose="02020500000000000000" pitchFamily="18" charset="-128"/>
              <a:ea typeface="BIZ UDP明朝 Medium" panose="02020500000000000000" pitchFamily="18" charset="-128"/>
              <a:cs typeface="Times New Roman" panose="02020603050405020304" pitchFamily="18" charset="0"/>
            </a:endParaRPr>
          </a:p>
          <a:p>
            <a:pPr marL="309563" indent="-309563" algn="just"/>
            <a:r>
              <a:rPr lang="ja-JP" altLang="ja-JP" sz="1138" kern="100" dirty="0">
                <a:latin typeface="BIZ UDP明朝 Medium" panose="02020500000000000000" pitchFamily="18" charset="-128"/>
                <a:ea typeface="游ゴシック" panose="020B0400000000000000" pitchFamily="50" charset="-128"/>
                <a:cs typeface="Times New Roman" panose="02020603050405020304" pitchFamily="18" charset="0"/>
              </a:rPr>
              <a:t>　　　　　（利用者との関係）　　</a:t>
            </a:r>
            <a:r>
              <a:rPr lang="ja-JP" altLang="ja-JP" sz="1138" b="1" kern="100" dirty="0">
                <a:solidFill>
                  <a:srgbClr val="F7834F"/>
                </a:solidFill>
                <a:latin typeface="BIZ UDP明朝 Medium" panose="02020500000000000000" pitchFamily="18" charset="-128"/>
                <a:ea typeface="游ゴシック" panose="020B0400000000000000" pitchFamily="50" charset="-128"/>
                <a:cs typeface="Times New Roman" panose="02020603050405020304" pitchFamily="18" charset="0"/>
              </a:rPr>
              <a:t>娘</a:t>
            </a:r>
            <a:r>
              <a:rPr lang="ja-JP" altLang="ja-JP" sz="1138" kern="100" dirty="0">
                <a:latin typeface="BIZ UDP明朝 Medium" panose="02020500000000000000" pitchFamily="18" charset="-128"/>
                <a:ea typeface="游ゴシック" panose="020B0400000000000000" pitchFamily="50" charset="-128"/>
                <a:cs typeface="Times New Roman" panose="02020603050405020304" pitchFamily="18" charset="0"/>
              </a:rPr>
              <a:t>　　　　　　　　　　　　　　　　　　　　</a:t>
            </a:r>
            <a:endParaRPr lang="ja-JP" altLang="ja-JP" sz="1300" kern="100" dirty="0">
              <a:latin typeface="BIZ UDP明朝 Medium" panose="02020500000000000000" pitchFamily="18" charset="-128"/>
              <a:ea typeface="BIZ UDP明朝 Medium" panose="02020500000000000000" pitchFamily="18" charset="-128"/>
              <a:cs typeface="Times New Roman" panose="02020603050405020304" pitchFamily="18" charset="0"/>
            </a:endParaRPr>
          </a:p>
          <a:p>
            <a:pPr marL="309563" indent="-309563" algn="just"/>
            <a:r>
              <a:rPr lang="ja-JP" altLang="ja-JP" sz="1138" kern="100" dirty="0">
                <a:latin typeface="BIZ UDP明朝 Medium" panose="02020500000000000000" pitchFamily="18" charset="-128"/>
                <a:ea typeface="游ゴシック" panose="020B0400000000000000" pitchFamily="50" charset="-128"/>
                <a:cs typeface="Times New Roman" panose="02020603050405020304" pitchFamily="18" charset="0"/>
              </a:rPr>
              <a:t>＜代理人＞</a:t>
            </a:r>
            <a:endParaRPr lang="ja-JP" altLang="ja-JP" sz="1300" kern="100" dirty="0">
              <a:latin typeface="BIZ UDP明朝 Medium" panose="02020500000000000000" pitchFamily="18" charset="-128"/>
              <a:ea typeface="BIZ UDP明朝 Medium" panose="02020500000000000000" pitchFamily="18" charset="-128"/>
              <a:cs typeface="Times New Roman" panose="02020603050405020304" pitchFamily="18" charset="0"/>
            </a:endParaRPr>
          </a:p>
          <a:p>
            <a:pPr marL="309563" indent="-309563" algn="just"/>
            <a:r>
              <a:rPr lang="ja-JP" altLang="ja-JP" sz="1138" kern="100" dirty="0">
                <a:latin typeface="BIZ UDP明朝 Medium" panose="02020500000000000000" pitchFamily="18" charset="-128"/>
                <a:ea typeface="游ゴシック" panose="020B0400000000000000" pitchFamily="50" charset="-128"/>
                <a:cs typeface="Times New Roman" panose="02020603050405020304" pitchFamily="18" charset="0"/>
              </a:rPr>
              <a:t>　　　住所　　　　　　　　　　　　　　　　　　　　　　　　　　　　　　　　</a:t>
            </a:r>
            <a:endParaRPr lang="ja-JP" altLang="ja-JP" sz="1300" kern="100" dirty="0">
              <a:latin typeface="BIZ UDP明朝 Medium" panose="02020500000000000000" pitchFamily="18" charset="-128"/>
              <a:ea typeface="BIZ UDP明朝 Medium" panose="02020500000000000000" pitchFamily="18" charset="-128"/>
              <a:cs typeface="Times New Roman" panose="02020603050405020304" pitchFamily="18" charset="0"/>
            </a:endParaRPr>
          </a:p>
          <a:p>
            <a:pPr marL="309563" indent="-309563" algn="just"/>
            <a:r>
              <a:rPr lang="ja-JP" altLang="ja-JP" sz="1138" kern="100" dirty="0">
                <a:latin typeface="BIZ UDP明朝 Medium" panose="02020500000000000000" pitchFamily="18" charset="-128"/>
                <a:ea typeface="游ゴシック" panose="020B0400000000000000" pitchFamily="50" charset="-128"/>
                <a:cs typeface="Times New Roman" panose="02020603050405020304" pitchFamily="18" charset="0"/>
              </a:rPr>
              <a:t>　　　氏名　　　　　　　　　　　　　　　　　　　　　　　　　　　　　　　　</a:t>
            </a:r>
            <a:endParaRPr lang="ja-JP" altLang="ja-JP" sz="1300" kern="100" dirty="0">
              <a:latin typeface="BIZ UDP明朝 Medium" panose="02020500000000000000" pitchFamily="18" charset="-128"/>
              <a:ea typeface="BIZ UDP明朝 Medium" panose="02020500000000000000" pitchFamily="18" charset="-128"/>
              <a:cs typeface="Times New Roman" panose="02020603050405020304" pitchFamily="18" charset="0"/>
            </a:endParaRPr>
          </a:p>
          <a:p>
            <a:pPr marL="309563" indent="-309563" algn="just"/>
            <a:r>
              <a:rPr lang="ja-JP" altLang="ja-JP" sz="1138" kern="100" dirty="0">
                <a:latin typeface="BIZ UDP明朝 Medium" panose="02020500000000000000" pitchFamily="18" charset="-128"/>
                <a:ea typeface="游ゴシック" panose="020B0400000000000000" pitchFamily="50" charset="-128"/>
                <a:cs typeface="Times New Roman" panose="02020603050405020304" pitchFamily="18" charset="0"/>
              </a:rPr>
              <a:t>　　　　　（利用者との関係）　　　　　　　　　　　　　　　　　　　　　　　</a:t>
            </a:r>
            <a:endParaRPr lang="ja-JP" altLang="ja-JP" sz="1300" kern="100" dirty="0">
              <a:latin typeface="BIZ UDP明朝 Medium" panose="02020500000000000000" pitchFamily="18" charset="-128"/>
              <a:ea typeface="BIZ UDP明朝 Medium" panose="02020500000000000000" pitchFamily="18" charset="-128"/>
              <a:cs typeface="Times New Roman" panose="02020603050405020304" pitchFamily="18" charset="0"/>
            </a:endParaRPr>
          </a:p>
          <a:p>
            <a:pPr marL="309563" indent="-309563" algn="just"/>
            <a:r>
              <a:rPr lang="ja-JP" altLang="ja-JP" sz="1138" kern="100" dirty="0">
                <a:latin typeface="BIZ UDP明朝 Medium" panose="02020500000000000000" pitchFamily="18" charset="-128"/>
                <a:ea typeface="游ゴシック" panose="020B0400000000000000" pitchFamily="50" charset="-128"/>
                <a:cs typeface="Times New Roman" panose="02020603050405020304" pitchFamily="18" charset="0"/>
              </a:rPr>
              <a:t>＜利用者家族代表＞</a:t>
            </a:r>
            <a:endParaRPr lang="ja-JP" altLang="ja-JP" sz="1300" kern="100" dirty="0">
              <a:latin typeface="BIZ UDP明朝 Medium" panose="02020500000000000000" pitchFamily="18" charset="-128"/>
              <a:ea typeface="BIZ UDP明朝 Medium" panose="02020500000000000000" pitchFamily="18" charset="-128"/>
              <a:cs typeface="Times New Roman" panose="02020603050405020304" pitchFamily="18" charset="0"/>
            </a:endParaRPr>
          </a:p>
          <a:p>
            <a:pPr marL="309563" indent="-309563" algn="just"/>
            <a:r>
              <a:rPr lang="ja-JP" altLang="ja-JP" sz="1138" kern="100" dirty="0">
                <a:latin typeface="BIZ UDP明朝 Medium" panose="02020500000000000000" pitchFamily="18" charset="-128"/>
                <a:ea typeface="游ゴシック" panose="020B0400000000000000" pitchFamily="50" charset="-128"/>
                <a:cs typeface="Times New Roman" panose="02020603050405020304" pitchFamily="18" charset="0"/>
              </a:rPr>
              <a:t>　　　住所　　　</a:t>
            </a:r>
            <a:r>
              <a:rPr lang="ja-JP" altLang="ja-JP" sz="1138" b="1" kern="100" dirty="0">
                <a:solidFill>
                  <a:srgbClr val="F7834F"/>
                </a:solidFill>
                <a:latin typeface="BIZ UDP明朝 Medium" panose="02020500000000000000" pitchFamily="18" charset="-128"/>
                <a:ea typeface="游ゴシック" panose="020B0400000000000000" pitchFamily="50" charset="-128"/>
                <a:cs typeface="Times New Roman" panose="02020603050405020304" pitchFamily="18" charset="0"/>
              </a:rPr>
              <a:t>台東区入谷〇</a:t>
            </a:r>
            <a:r>
              <a:rPr lang="en-US" altLang="ja-JP" sz="1138" b="1" kern="100" dirty="0">
                <a:solidFill>
                  <a:srgbClr val="F7834F"/>
                </a:solidFill>
                <a:latin typeface="BIZ UDP明朝 Medium" panose="02020500000000000000" pitchFamily="18" charset="-128"/>
                <a:ea typeface="游ゴシック" panose="020B0400000000000000" pitchFamily="50" charset="-128"/>
                <a:cs typeface="Times New Roman" panose="02020603050405020304" pitchFamily="18" charset="0"/>
              </a:rPr>
              <a:t>-</a:t>
            </a:r>
            <a:r>
              <a:rPr lang="ja-JP" altLang="ja-JP" sz="1138" b="1" kern="100" dirty="0">
                <a:solidFill>
                  <a:srgbClr val="F7834F"/>
                </a:solidFill>
                <a:latin typeface="BIZ UDP明朝 Medium" panose="02020500000000000000" pitchFamily="18" charset="-128"/>
                <a:ea typeface="游ゴシック" panose="020B0400000000000000" pitchFamily="50" charset="-128"/>
                <a:cs typeface="Times New Roman" panose="02020603050405020304" pitchFamily="18" charset="0"/>
              </a:rPr>
              <a:t>〇</a:t>
            </a:r>
            <a:r>
              <a:rPr lang="en-US" altLang="ja-JP" sz="1138" b="1" kern="100" dirty="0">
                <a:solidFill>
                  <a:srgbClr val="F7834F"/>
                </a:solidFill>
                <a:latin typeface="BIZ UDP明朝 Medium" panose="02020500000000000000" pitchFamily="18" charset="-128"/>
                <a:ea typeface="游ゴシック" panose="020B0400000000000000" pitchFamily="50" charset="-128"/>
                <a:cs typeface="Times New Roman" panose="02020603050405020304" pitchFamily="18" charset="0"/>
              </a:rPr>
              <a:t>-</a:t>
            </a:r>
            <a:r>
              <a:rPr lang="ja-JP" altLang="ja-JP" sz="1138" b="1" kern="100" dirty="0">
                <a:solidFill>
                  <a:srgbClr val="F7834F"/>
                </a:solidFill>
                <a:latin typeface="BIZ UDP明朝 Medium" panose="02020500000000000000" pitchFamily="18" charset="-128"/>
                <a:ea typeface="游ゴシック" panose="020B0400000000000000" pitchFamily="50" charset="-128"/>
                <a:cs typeface="Times New Roman" panose="02020603050405020304" pitchFamily="18" charset="0"/>
              </a:rPr>
              <a:t>〇　　　　　　　　　　　　　　　　　　　　</a:t>
            </a:r>
            <a:endParaRPr lang="ja-JP" altLang="ja-JP" sz="1300" b="1" kern="100" dirty="0">
              <a:solidFill>
                <a:srgbClr val="F7834F"/>
              </a:solidFill>
              <a:latin typeface="BIZ UDP明朝 Medium" panose="02020500000000000000" pitchFamily="18" charset="-128"/>
              <a:ea typeface="BIZ UDP明朝 Medium" panose="02020500000000000000" pitchFamily="18" charset="-128"/>
              <a:cs typeface="Times New Roman" panose="02020603050405020304" pitchFamily="18" charset="0"/>
            </a:endParaRPr>
          </a:p>
          <a:p>
            <a:pPr marL="309563" indent="-309563" algn="just"/>
            <a:r>
              <a:rPr lang="ja-JP" altLang="ja-JP" sz="1138" kern="100" dirty="0">
                <a:latin typeface="BIZ UDP明朝 Medium" panose="02020500000000000000" pitchFamily="18" charset="-128"/>
                <a:ea typeface="游ゴシック" panose="020B0400000000000000" pitchFamily="50" charset="-128"/>
                <a:cs typeface="Times New Roman" panose="02020603050405020304" pitchFamily="18" charset="0"/>
              </a:rPr>
              <a:t>　　　氏名　　　</a:t>
            </a:r>
            <a:r>
              <a:rPr lang="ja-JP" altLang="ja-JP" sz="1138" b="1" kern="100" dirty="0">
                <a:solidFill>
                  <a:srgbClr val="F7834F"/>
                </a:solidFill>
                <a:latin typeface="BIZ UDP明朝 Medium" panose="02020500000000000000" pitchFamily="18" charset="-128"/>
                <a:ea typeface="游ゴシック" panose="020B0400000000000000" pitchFamily="50" charset="-128"/>
                <a:cs typeface="Times New Roman" panose="02020603050405020304" pitchFamily="18" charset="0"/>
              </a:rPr>
              <a:t>上野　□□</a:t>
            </a:r>
            <a:r>
              <a:rPr lang="ja-JP" altLang="ja-JP" sz="1138" kern="100" dirty="0">
                <a:latin typeface="BIZ UDP明朝 Medium" panose="02020500000000000000" pitchFamily="18" charset="-128"/>
                <a:ea typeface="游ゴシック" panose="020B0400000000000000" pitchFamily="50" charset="-128"/>
                <a:cs typeface="Times New Roman" panose="02020603050405020304" pitchFamily="18" charset="0"/>
              </a:rPr>
              <a:t>　　　　　　　　　　　　　　　　　　　　　　　　</a:t>
            </a:r>
            <a:endParaRPr lang="ja-JP" altLang="ja-JP" sz="1300" kern="100" dirty="0">
              <a:latin typeface="BIZ UDP明朝 Medium" panose="02020500000000000000" pitchFamily="18" charset="-128"/>
              <a:ea typeface="BIZ UDP明朝 Medium" panose="02020500000000000000" pitchFamily="18" charset="-128"/>
              <a:cs typeface="Times New Roman" panose="02020603050405020304" pitchFamily="18" charset="0"/>
            </a:endParaRPr>
          </a:p>
          <a:p>
            <a:pPr marL="309563" indent="-309563" algn="just"/>
            <a:r>
              <a:rPr lang="ja-JP" altLang="ja-JP" sz="1138" kern="100" dirty="0">
                <a:latin typeface="BIZ UDP明朝 Medium" panose="02020500000000000000" pitchFamily="18" charset="-128"/>
                <a:ea typeface="游ゴシック" panose="020B0400000000000000" pitchFamily="50" charset="-128"/>
                <a:cs typeface="Times New Roman" panose="02020603050405020304" pitchFamily="18" charset="0"/>
              </a:rPr>
              <a:t>　　　　　（利用者との関係）　　</a:t>
            </a:r>
            <a:r>
              <a:rPr lang="ja-JP" altLang="ja-JP" sz="1138" b="1" kern="100" dirty="0">
                <a:solidFill>
                  <a:srgbClr val="F7834F"/>
                </a:solidFill>
                <a:latin typeface="BIZ UDP明朝 Medium" panose="02020500000000000000" pitchFamily="18" charset="-128"/>
                <a:ea typeface="游ゴシック" panose="020B0400000000000000" pitchFamily="50" charset="-128"/>
                <a:cs typeface="Times New Roman" panose="02020603050405020304" pitchFamily="18" charset="0"/>
              </a:rPr>
              <a:t>娘　</a:t>
            </a:r>
            <a:r>
              <a:rPr lang="ja-JP" altLang="ja-JP" sz="1138" kern="100" dirty="0">
                <a:latin typeface="BIZ UDP明朝 Medium" panose="02020500000000000000" pitchFamily="18" charset="-128"/>
                <a:ea typeface="游ゴシック" panose="020B0400000000000000" pitchFamily="50" charset="-128"/>
                <a:cs typeface="Times New Roman" panose="02020603050405020304" pitchFamily="18" charset="0"/>
              </a:rPr>
              <a:t>　　　　　　　　　　　　　　　　　　　</a:t>
            </a:r>
            <a:endParaRPr lang="ja-JP" altLang="ja-JP" sz="1300" kern="100" dirty="0">
              <a:latin typeface="BIZ UDP明朝 Medium" panose="02020500000000000000" pitchFamily="18" charset="-128"/>
              <a:ea typeface="BIZ UDP明朝 Medium" panose="02020500000000000000" pitchFamily="18" charset="-128"/>
              <a:cs typeface="Times New Roman" panose="02020603050405020304" pitchFamily="18" charset="0"/>
            </a:endParaRPr>
          </a:p>
        </p:txBody>
      </p:sp>
      <p:sp>
        <p:nvSpPr>
          <p:cNvPr id="25" name="テキスト ボックス 24">
            <a:extLst>
              <a:ext uri="{FF2B5EF4-FFF2-40B4-BE49-F238E27FC236}">
                <a16:creationId xmlns:a16="http://schemas.microsoft.com/office/drawing/2014/main" id="{0785BAB6-CAEB-5D6C-374D-13488DBF64D7}"/>
              </a:ext>
            </a:extLst>
          </p:cNvPr>
          <p:cNvSpPr txBox="1"/>
          <p:nvPr/>
        </p:nvSpPr>
        <p:spPr>
          <a:xfrm>
            <a:off x="2463941" y="3317064"/>
            <a:ext cx="3251794" cy="552011"/>
          </a:xfrm>
          <a:prstGeom prst="rect">
            <a:avLst/>
          </a:prstGeom>
          <a:noFill/>
        </p:spPr>
        <p:txBody>
          <a:bodyPr wrap="square" rtlCol="0">
            <a:spAutoFit/>
          </a:bodyPr>
          <a:lstStyle/>
          <a:p>
            <a:pPr>
              <a:lnSpc>
                <a:spcPct val="150000"/>
              </a:lnSpc>
            </a:pPr>
            <a:r>
              <a:rPr lang="ja-JP" altLang="en-US" sz="1050" b="1" dirty="0"/>
              <a:t>例：家族が利用者の署名代行をする場合</a:t>
            </a:r>
            <a:endParaRPr lang="en-US" altLang="ja-JP" sz="1050" b="1" dirty="0"/>
          </a:p>
          <a:p>
            <a:pPr>
              <a:lnSpc>
                <a:spcPct val="150000"/>
              </a:lnSpc>
            </a:pPr>
            <a:endParaRPr lang="en-US" altLang="ja-JP" sz="1050" b="1" dirty="0"/>
          </a:p>
        </p:txBody>
      </p:sp>
      <p:sp>
        <p:nvSpPr>
          <p:cNvPr id="26" name="テキスト ボックス 25">
            <a:extLst>
              <a:ext uri="{FF2B5EF4-FFF2-40B4-BE49-F238E27FC236}">
                <a16:creationId xmlns:a16="http://schemas.microsoft.com/office/drawing/2014/main" id="{8BE63069-64DD-CDA9-35AC-DFB13A742675}"/>
              </a:ext>
            </a:extLst>
          </p:cNvPr>
          <p:cNvSpPr txBox="1"/>
          <p:nvPr/>
        </p:nvSpPr>
        <p:spPr>
          <a:xfrm>
            <a:off x="8578751" y="1558276"/>
            <a:ext cx="528617" cy="267446"/>
          </a:xfrm>
          <a:prstGeom prst="rect">
            <a:avLst/>
          </a:prstGeom>
          <a:solidFill>
            <a:schemeClr val="bg1"/>
          </a:solidFill>
          <a:ln>
            <a:solidFill>
              <a:schemeClr val="bg1">
                <a:lumMod val="65000"/>
              </a:schemeClr>
            </a:solidFill>
          </a:ln>
        </p:spPr>
        <p:txBody>
          <a:bodyPr wrap="square" rtlCol="0">
            <a:spAutoFit/>
          </a:bodyPr>
          <a:lstStyle/>
          <a:p>
            <a:pPr algn="ctr"/>
            <a:r>
              <a:rPr lang="ja-JP" altLang="en-US" sz="1138" b="1" dirty="0"/>
              <a:t>文例</a:t>
            </a:r>
          </a:p>
        </p:txBody>
      </p:sp>
      <p:sp>
        <p:nvSpPr>
          <p:cNvPr id="3" name="テキスト ボックス 2">
            <a:extLst>
              <a:ext uri="{FF2B5EF4-FFF2-40B4-BE49-F238E27FC236}">
                <a16:creationId xmlns:a16="http://schemas.microsoft.com/office/drawing/2014/main" id="{20F0CF76-F56E-FB19-DA52-ED93E69C2789}"/>
              </a:ext>
            </a:extLst>
          </p:cNvPr>
          <p:cNvSpPr txBox="1"/>
          <p:nvPr/>
        </p:nvSpPr>
        <p:spPr>
          <a:xfrm>
            <a:off x="559334" y="1776409"/>
            <a:ext cx="1600200" cy="461665"/>
          </a:xfrm>
          <a:prstGeom prst="rect">
            <a:avLst/>
          </a:prstGeom>
          <a:noFill/>
        </p:spPr>
        <p:txBody>
          <a:bodyPr wrap="square" rtlCol="0">
            <a:spAutoFit/>
          </a:bodyPr>
          <a:lstStyle/>
          <a:p>
            <a:r>
              <a:rPr lang="ja-JP" altLang="en-US" sz="1200" dirty="0"/>
              <a:t>（家族代表でＯＫ）</a:t>
            </a:r>
            <a:endParaRPr lang="en-US" altLang="ja-JP" sz="1200" dirty="0"/>
          </a:p>
          <a:p>
            <a:endParaRPr kumimoji="1" lang="ja-JP" altLang="en-US" sz="1200" dirty="0"/>
          </a:p>
        </p:txBody>
      </p:sp>
      <p:sp>
        <p:nvSpPr>
          <p:cNvPr id="8" name="テキスト ボックス 7">
            <a:extLst>
              <a:ext uri="{FF2B5EF4-FFF2-40B4-BE49-F238E27FC236}">
                <a16:creationId xmlns:a16="http://schemas.microsoft.com/office/drawing/2014/main" id="{00CA40F6-EE98-FC12-1414-8DE9FE53789D}"/>
              </a:ext>
            </a:extLst>
          </p:cNvPr>
          <p:cNvSpPr txBox="1"/>
          <p:nvPr/>
        </p:nvSpPr>
        <p:spPr>
          <a:xfrm>
            <a:off x="0" y="6287888"/>
            <a:ext cx="6624011" cy="708464"/>
          </a:xfrm>
          <a:prstGeom prst="rect">
            <a:avLst/>
          </a:prstGeom>
          <a:noFill/>
        </p:spPr>
        <p:txBody>
          <a:bodyPr wrap="square" rtlCol="0">
            <a:spAutoFit/>
          </a:bodyPr>
          <a:lstStyle/>
          <a:p>
            <a:pPr>
              <a:lnSpc>
                <a:spcPct val="150000"/>
              </a:lnSpc>
            </a:pPr>
            <a:r>
              <a:rPr lang="en-US" altLang="ja-JP" sz="1400" dirty="0">
                <a:solidFill>
                  <a:srgbClr val="FF0000"/>
                </a:solidFill>
                <a:latin typeface="+mn-ea"/>
              </a:rPr>
              <a:t>※</a:t>
            </a:r>
            <a:r>
              <a:rPr lang="ja-JP" altLang="en-US" sz="1400" b="1" dirty="0">
                <a:solidFill>
                  <a:srgbClr val="FF0000"/>
                </a:solidFill>
                <a:latin typeface="+mn-ea"/>
              </a:rPr>
              <a:t>（署名代行）欄のみの署名では家族同意を得たことにならないので注意！</a:t>
            </a:r>
            <a:endParaRPr lang="en-US" altLang="ja-JP" sz="1400" b="1" dirty="0">
              <a:solidFill>
                <a:srgbClr val="FF0000"/>
              </a:solidFill>
              <a:latin typeface="+mn-ea"/>
            </a:endParaRPr>
          </a:p>
          <a:p>
            <a:pPr>
              <a:lnSpc>
                <a:spcPct val="150000"/>
              </a:lnSpc>
            </a:pPr>
            <a:endParaRPr lang="ja-JP" altLang="en-US" sz="1400" dirty="0">
              <a:solidFill>
                <a:srgbClr val="FF0000"/>
              </a:solidFill>
              <a:latin typeface="+mn-ea"/>
            </a:endParaRPr>
          </a:p>
        </p:txBody>
      </p:sp>
      <p:sp>
        <p:nvSpPr>
          <p:cNvPr id="16" name="フリーフォーム: 図形 15">
            <a:extLst>
              <a:ext uri="{FF2B5EF4-FFF2-40B4-BE49-F238E27FC236}">
                <a16:creationId xmlns:a16="http://schemas.microsoft.com/office/drawing/2014/main" id="{5977655C-5847-96DA-EDC6-51735B4AD48E}"/>
              </a:ext>
            </a:extLst>
          </p:cNvPr>
          <p:cNvSpPr/>
          <p:nvPr/>
        </p:nvSpPr>
        <p:spPr>
          <a:xfrm>
            <a:off x="287180" y="3869075"/>
            <a:ext cx="2093892" cy="1289606"/>
          </a:xfrm>
          <a:custGeom>
            <a:avLst/>
            <a:gdLst>
              <a:gd name="connsiteX0" fmla="*/ 457823 w 2093892"/>
              <a:gd name="connsiteY0" fmla="*/ 0 h 1289606"/>
              <a:gd name="connsiteX1" fmla="*/ 1357577 w 2093892"/>
              <a:gd name="connsiteY1" fmla="*/ 0 h 1289606"/>
              <a:gd name="connsiteX2" fmla="*/ 1737211 w 2093892"/>
              <a:gd name="connsiteY2" fmla="*/ 201850 h 1289606"/>
              <a:gd name="connsiteX3" fmla="*/ 1771647 w 2093892"/>
              <a:gd name="connsiteY3" fmla="*/ 265294 h 1289606"/>
              <a:gd name="connsiteX4" fmla="*/ 2093892 w 2093892"/>
              <a:gd name="connsiteY4" fmla="*/ 173124 h 1289606"/>
              <a:gd name="connsiteX5" fmla="*/ 1795822 w 2093892"/>
              <a:gd name="connsiteY5" fmla="*/ 332451 h 1289606"/>
              <a:gd name="connsiteX6" fmla="*/ 1806099 w 2093892"/>
              <a:gd name="connsiteY6" fmla="*/ 365556 h 1289606"/>
              <a:gd name="connsiteX7" fmla="*/ 1815400 w 2093892"/>
              <a:gd name="connsiteY7" fmla="*/ 457823 h 1289606"/>
              <a:gd name="connsiteX8" fmla="*/ 1815400 w 2093892"/>
              <a:gd name="connsiteY8" fmla="*/ 831783 h 1289606"/>
              <a:gd name="connsiteX9" fmla="*/ 1779422 w 2093892"/>
              <a:gd name="connsiteY9" fmla="*/ 1009989 h 1289606"/>
              <a:gd name="connsiteX10" fmla="*/ 1748329 w 2093892"/>
              <a:gd name="connsiteY10" fmla="*/ 1067273 h 1289606"/>
              <a:gd name="connsiteX11" fmla="*/ 2022074 w 2093892"/>
              <a:gd name="connsiteY11" fmla="*/ 1213598 h 1289606"/>
              <a:gd name="connsiteX12" fmla="*/ 1707597 w 2093892"/>
              <a:gd name="connsiteY12" fmla="*/ 1123649 h 1289606"/>
              <a:gd name="connsiteX13" fmla="*/ 1681307 w 2093892"/>
              <a:gd name="connsiteY13" fmla="*/ 1155513 h 1289606"/>
              <a:gd name="connsiteX14" fmla="*/ 1357577 w 2093892"/>
              <a:gd name="connsiteY14" fmla="*/ 1289606 h 1289606"/>
              <a:gd name="connsiteX15" fmla="*/ 457823 w 2093892"/>
              <a:gd name="connsiteY15" fmla="*/ 1289606 h 1289606"/>
              <a:gd name="connsiteX16" fmla="*/ 0 w 2093892"/>
              <a:gd name="connsiteY16" fmla="*/ 831783 h 1289606"/>
              <a:gd name="connsiteX17" fmla="*/ 0 w 2093892"/>
              <a:gd name="connsiteY17" fmla="*/ 457823 h 1289606"/>
              <a:gd name="connsiteX18" fmla="*/ 457823 w 2093892"/>
              <a:gd name="connsiteY18" fmla="*/ 0 h 1289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93892" h="1289606">
                <a:moveTo>
                  <a:pt x="457823" y="0"/>
                </a:moveTo>
                <a:lnTo>
                  <a:pt x="1357577" y="0"/>
                </a:lnTo>
                <a:cubicBezTo>
                  <a:pt x="1515608" y="0"/>
                  <a:pt x="1654937" y="80068"/>
                  <a:pt x="1737211" y="201850"/>
                </a:cubicBezTo>
                <a:lnTo>
                  <a:pt x="1771647" y="265294"/>
                </a:lnTo>
                <a:lnTo>
                  <a:pt x="2093892" y="173124"/>
                </a:lnTo>
                <a:lnTo>
                  <a:pt x="1795822" y="332451"/>
                </a:lnTo>
                <a:lnTo>
                  <a:pt x="1806099" y="365556"/>
                </a:lnTo>
                <a:cubicBezTo>
                  <a:pt x="1812197" y="395359"/>
                  <a:pt x="1815400" y="426217"/>
                  <a:pt x="1815400" y="457823"/>
                </a:cubicBezTo>
                <a:lnTo>
                  <a:pt x="1815400" y="831783"/>
                </a:lnTo>
                <a:cubicBezTo>
                  <a:pt x="1815400" y="894995"/>
                  <a:pt x="1802589" y="955216"/>
                  <a:pt x="1779422" y="1009989"/>
                </a:cubicBezTo>
                <a:lnTo>
                  <a:pt x="1748329" y="1067273"/>
                </a:lnTo>
                <a:lnTo>
                  <a:pt x="2022074" y="1213598"/>
                </a:lnTo>
                <a:lnTo>
                  <a:pt x="1707597" y="1123649"/>
                </a:lnTo>
                <a:lnTo>
                  <a:pt x="1681307" y="1155513"/>
                </a:lnTo>
                <a:cubicBezTo>
                  <a:pt x="1598457" y="1238363"/>
                  <a:pt x="1484002" y="1289606"/>
                  <a:pt x="1357577" y="1289606"/>
                </a:cubicBezTo>
                <a:lnTo>
                  <a:pt x="457823" y="1289606"/>
                </a:lnTo>
                <a:cubicBezTo>
                  <a:pt x="204974" y="1289606"/>
                  <a:pt x="0" y="1084632"/>
                  <a:pt x="0" y="831783"/>
                </a:cubicBezTo>
                <a:lnTo>
                  <a:pt x="0" y="457823"/>
                </a:lnTo>
                <a:cubicBezTo>
                  <a:pt x="0" y="204974"/>
                  <a:pt x="204974" y="0"/>
                  <a:pt x="457823" y="0"/>
                </a:cubicBezTo>
                <a:close/>
              </a:path>
            </a:pathLst>
          </a:custGeom>
          <a:solidFill>
            <a:srgbClr val="FFFFFF"/>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7" name="テキスト ボックス 6">
            <a:extLst>
              <a:ext uri="{FF2B5EF4-FFF2-40B4-BE49-F238E27FC236}">
                <a16:creationId xmlns:a16="http://schemas.microsoft.com/office/drawing/2014/main" id="{CC14361D-106C-2F56-E83B-8894A2CC2845}"/>
              </a:ext>
            </a:extLst>
          </p:cNvPr>
          <p:cNvSpPr txBox="1"/>
          <p:nvPr/>
        </p:nvSpPr>
        <p:spPr>
          <a:xfrm>
            <a:off x="345783" y="3957191"/>
            <a:ext cx="1815401" cy="993542"/>
          </a:xfrm>
          <a:prstGeom prst="rect">
            <a:avLst/>
          </a:prstGeom>
          <a:noFill/>
        </p:spPr>
        <p:txBody>
          <a:bodyPr wrap="square" rtlCol="0">
            <a:spAutoFit/>
          </a:bodyPr>
          <a:lstStyle/>
          <a:p>
            <a:pPr>
              <a:lnSpc>
                <a:spcPct val="150000"/>
              </a:lnSpc>
            </a:pPr>
            <a:r>
              <a:rPr lang="ja-JP" altLang="en-US" sz="1000" dirty="0"/>
              <a:t>＜利用者＞</a:t>
            </a:r>
            <a:endParaRPr lang="en-US" altLang="ja-JP" sz="1000" dirty="0"/>
          </a:p>
          <a:p>
            <a:pPr>
              <a:lnSpc>
                <a:spcPct val="150000"/>
              </a:lnSpc>
            </a:pPr>
            <a:r>
              <a:rPr lang="ja-JP" altLang="en-US" sz="1000" dirty="0"/>
              <a:t>（署名代行）</a:t>
            </a:r>
            <a:endParaRPr lang="en-US" altLang="ja-JP" sz="1000" dirty="0"/>
          </a:p>
          <a:p>
            <a:pPr>
              <a:lnSpc>
                <a:spcPct val="150000"/>
              </a:lnSpc>
            </a:pPr>
            <a:r>
              <a:rPr lang="ja-JP" altLang="en-US" sz="1000" dirty="0"/>
              <a:t>＜家族代表＞</a:t>
            </a:r>
            <a:endParaRPr lang="en-US" altLang="ja-JP" sz="1000" dirty="0"/>
          </a:p>
          <a:p>
            <a:pPr>
              <a:lnSpc>
                <a:spcPct val="150000"/>
              </a:lnSpc>
            </a:pPr>
            <a:r>
              <a:rPr lang="ja-JP" altLang="en-US" sz="1000" dirty="0"/>
              <a:t>　の</a:t>
            </a:r>
            <a:r>
              <a:rPr lang="en-US" altLang="ja-JP" sz="1000" dirty="0"/>
              <a:t>3</a:t>
            </a:r>
            <a:r>
              <a:rPr lang="ja-JP" altLang="en-US" sz="1000" dirty="0"/>
              <a:t>か所の記載が必要</a:t>
            </a:r>
            <a:endParaRPr lang="en-US" altLang="ja-JP" sz="1000" dirty="0"/>
          </a:p>
        </p:txBody>
      </p:sp>
      <p:pic>
        <p:nvPicPr>
          <p:cNvPr id="11" name="録音したサウンド">
            <a:hlinkClick r:id="" action="ppaction://media"/>
            <a:extLst>
              <a:ext uri="{FF2B5EF4-FFF2-40B4-BE49-F238E27FC236}">
                <a16:creationId xmlns:a16="http://schemas.microsoft.com/office/drawing/2014/main" id="{4B7C8922-8B55-3C8C-88F6-7ECEC92439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48200" y="3124200"/>
            <a:ext cx="609600" cy="609600"/>
          </a:xfrm>
          <a:prstGeom prst="rect">
            <a:avLst/>
          </a:prstGeom>
        </p:spPr>
      </p:pic>
    </p:spTree>
    <p:extLst>
      <p:ext uri="{BB962C8B-B14F-4D97-AF65-F5344CB8AC3E}">
        <p14:creationId xmlns:p14="http://schemas.microsoft.com/office/powerpoint/2010/main" val="1083620920"/>
      </p:ext>
    </p:extLst>
  </p:cSld>
  <p:clrMapOvr>
    <a:masterClrMapping/>
  </p:clrMapOvr>
  <mc:AlternateContent xmlns:mc="http://schemas.openxmlformats.org/markup-compatibility/2006" xmlns:p14="http://schemas.microsoft.com/office/powerpoint/2010/main">
    <mc:Choice Requires="p14">
      <p:transition spd="slow" p14:dur="2000" advTm="43106"/>
    </mc:Choice>
    <mc:Fallback xmlns="">
      <p:transition spd="slow" advTm="43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10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4">
            <a:extLst>
              <a:ext uri="{FF2B5EF4-FFF2-40B4-BE49-F238E27FC236}">
                <a16:creationId xmlns:a16="http://schemas.microsoft.com/office/drawing/2014/main" id="{86D147EF-0A45-2ECF-10B0-3CD327D09406}"/>
              </a:ext>
            </a:extLst>
          </p:cNvPr>
          <p:cNvSpPr txBox="1">
            <a:spLocks/>
          </p:cNvSpPr>
          <p:nvPr/>
        </p:nvSpPr>
        <p:spPr>
          <a:xfrm>
            <a:off x="-13252" y="283906"/>
            <a:ext cx="3670526" cy="425059"/>
          </a:xfrm>
          <a:prstGeom prst="rect">
            <a:avLst/>
          </a:prstGeom>
        </p:spPr>
        <p:txBody>
          <a:bodyPr/>
          <a:lstStyle>
            <a:lvl1pPr algn="l" defTabSz="914400" rtl="0" eaLnBrk="1" latinLnBrk="0" hangingPunct="1">
              <a:lnSpc>
                <a:spcPct val="90000"/>
              </a:lnSpc>
              <a:spcBef>
                <a:spcPct val="0"/>
              </a:spcBef>
              <a:buNone/>
              <a:defRPr kumimoji="1" sz="2000" b="1" kern="1200">
                <a:solidFill>
                  <a:schemeClr val="tx1"/>
                </a:solidFill>
                <a:latin typeface="+mj-lt"/>
                <a:ea typeface="+mj-ea"/>
                <a:cs typeface="+mj-cs"/>
              </a:defRPr>
            </a:lvl1pPr>
          </a:lstStyle>
          <a:p>
            <a:r>
              <a:rPr lang="ja-JP" altLang="en-US" sz="2280" dirty="0">
                <a:latin typeface="游ゴシック" panose="020B0400000000000000" pitchFamily="50" charset="-128"/>
                <a:ea typeface="游ゴシック" panose="020B0400000000000000" pitchFamily="50" charset="-128"/>
              </a:rPr>
              <a:t>集団指導目次</a:t>
            </a:r>
          </a:p>
        </p:txBody>
      </p:sp>
      <p:sp>
        <p:nvSpPr>
          <p:cNvPr id="3" name="タイトル 4">
            <a:extLst>
              <a:ext uri="{FF2B5EF4-FFF2-40B4-BE49-F238E27FC236}">
                <a16:creationId xmlns:a16="http://schemas.microsoft.com/office/drawing/2014/main" id="{C045ABA7-F75C-A213-2E5F-A1ED05B90FF5}"/>
              </a:ext>
            </a:extLst>
          </p:cNvPr>
          <p:cNvSpPr txBox="1">
            <a:spLocks/>
          </p:cNvSpPr>
          <p:nvPr/>
        </p:nvSpPr>
        <p:spPr>
          <a:xfrm>
            <a:off x="93697" y="722609"/>
            <a:ext cx="1742939" cy="425059"/>
          </a:xfrm>
          <a:prstGeom prst="rect">
            <a:avLst/>
          </a:prstGeom>
        </p:spPr>
        <p:txBody>
          <a:bodyPr/>
          <a:lstStyle>
            <a:lvl1pPr algn="l" defTabSz="914400" rtl="0" eaLnBrk="1" latinLnBrk="0" hangingPunct="1">
              <a:lnSpc>
                <a:spcPct val="90000"/>
              </a:lnSpc>
              <a:spcBef>
                <a:spcPct val="0"/>
              </a:spcBef>
              <a:buNone/>
              <a:defRPr kumimoji="1" sz="2800" b="1" kern="1200">
                <a:solidFill>
                  <a:schemeClr val="tx1"/>
                </a:solidFill>
                <a:latin typeface="+mn-ea"/>
                <a:ea typeface="+mn-ea"/>
                <a:cs typeface="+mj-cs"/>
              </a:defRPr>
            </a:lvl1pPr>
          </a:lstStyle>
          <a:p>
            <a:r>
              <a:rPr lang="en-US" altLang="ja-JP" sz="2275" dirty="0">
                <a:solidFill>
                  <a:schemeClr val="bg1">
                    <a:lumMod val="65000"/>
                  </a:schemeClr>
                </a:solidFill>
              </a:rPr>
              <a:t>INDEX</a:t>
            </a:r>
            <a:endParaRPr lang="ja-JP" altLang="en-US" sz="2275" dirty="0">
              <a:solidFill>
                <a:schemeClr val="bg1">
                  <a:lumMod val="65000"/>
                </a:schemeClr>
              </a:solidFill>
            </a:endParaRPr>
          </a:p>
        </p:txBody>
      </p:sp>
      <p:sp>
        <p:nvSpPr>
          <p:cNvPr id="20" name="四角形: 上の 2 つの角を丸める 19">
            <a:extLst>
              <a:ext uri="{FF2B5EF4-FFF2-40B4-BE49-F238E27FC236}">
                <a16:creationId xmlns:a16="http://schemas.microsoft.com/office/drawing/2014/main" id="{510DE03E-B37C-6823-139F-AA5FF03FA3F4}"/>
              </a:ext>
            </a:extLst>
          </p:cNvPr>
          <p:cNvSpPr/>
          <p:nvPr/>
        </p:nvSpPr>
        <p:spPr>
          <a:xfrm rot="16200000">
            <a:off x="3925829" y="1468666"/>
            <a:ext cx="338475" cy="519582"/>
          </a:xfrm>
          <a:prstGeom prst="round2SameRect">
            <a:avLst>
              <a:gd name="adj1" fmla="val 50000"/>
              <a:gd name="adj2" fmla="val 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25"/>
          </a:p>
        </p:txBody>
      </p:sp>
      <p:sp>
        <p:nvSpPr>
          <p:cNvPr id="21" name="テキスト ボックス 20">
            <a:extLst>
              <a:ext uri="{FF2B5EF4-FFF2-40B4-BE49-F238E27FC236}">
                <a16:creationId xmlns:a16="http://schemas.microsoft.com/office/drawing/2014/main" id="{B2365A77-8BCC-5A9B-DE6F-1E990A36802B}"/>
              </a:ext>
            </a:extLst>
          </p:cNvPr>
          <p:cNvSpPr txBox="1"/>
          <p:nvPr/>
        </p:nvSpPr>
        <p:spPr>
          <a:xfrm>
            <a:off x="3935024" y="1559218"/>
            <a:ext cx="519582" cy="442429"/>
          </a:xfrm>
          <a:prstGeom prst="rect">
            <a:avLst/>
          </a:prstGeom>
          <a:noFill/>
        </p:spPr>
        <p:txBody>
          <a:bodyPr wrap="square" rtlCol="0">
            <a:spAutoFit/>
          </a:bodyPr>
          <a:lstStyle/>
          <a:p>
            <a:r>
              <a:rPr lang="ja-JP" altLang="en-US" sz="2275" b="1" dirty="0">
                <a:solidFill>
                  <a:schemeClr val="bg1"/>
                </a:solidFill>
              </a:rPr>
              <a:t>１</a:t>
            </a:r>
          </a:p>
        </p:txBody>
      </p:sp>
      <p:sp>
        <p:nvSpPr>
          <p:cNvPr id="22" name="タイトル 4">
            <a:extLst>
              <a:ext uri="{FF2B5EF4-FFF2-40B4-BE49-F238E27FC236}">
                <a16:creationId xmlns:a16="http://schemas.microsoft.com/office/drawing/2014/main" id="{013DA7A7-AD0B-77FE-271C-68F04EFC8286}"/>
              </a:ext>
            </a:extLst>
          </p:cNvPr>
          <p:cNvSpPr txBox="1">
            <a:spLocks/>
          </p:cNvSpPr>
          <p:nvPr/>
        </p:nvSpPr>
        <p:spPr>
          <a:xfrm>
            <a:off x="4354858" y="1447895"/>
            <a:ext cx="5089180" cy="562843"/>
          </a:xfrm>
          <a:prstGeom prst="rect">
            <a:avLst/>
          </a:prstGeom>
        </p:spPr>
        <p:txBody>
          <a:bodyPr/>
          <a:lstStyle>
            <a:lvl1pPr algn="l" defTabSz="914400" rtl="0" eaLnBrk="1" latinLnBrk="0" hangingPunct="1">
              <a:lnSpc>
                <a:spcPct val="90000"/>
              </a:lnSpc>
              <a:spcBef>
                <a:spcPct val="0"/>
              </a:spcBef>
              <a:buNone/>
              <a:defRPr kumimoji="1" sz="2800" b="1" kern="1200">
                <a:solidFill>
                  <a:schemeClr val="tx1"/>
                </a:solidFill>
                <a:latin typeface="+mn-ea"/>
                <a:ea typeface="+mn-ea"/>
                <a:cs typeface="+mj-cs"/>
              </a:defRPr>
            </a:lvl1pPr>
          </a:lstStyle>
          <a:p>
            <a:pPr>
              <a:lnSpc>
                <a:spcPct val="150000"/>
              </a:lnSpc>
            </a:pPr>
            <a:r>
              <a:rPr lang="ja-JP" altLang="ja-JP" sz="2275" dirty="0">
                <a:solidFill>
                  <a:schemeClr val="bg1">
                    <a:lumMod val="65000"/>
                  </a:schemeClr>
                </a:solidFill>
                <a:ea typeface="游ゴシック" panose="020B0400000000000000" pitchFamily="50" charset="-128"/>
                <a:cs typeface="Times New Roman" panose="02020603050405020304" pitchFamily="18" charset="0"/>
              </a:rPr>
              <a:t>令和</a:t>
            </a:r>
            <a:r>
              <a:rPr lang="en-US" altLang="ja-JP" sz="2275" dirty="0">
                <a:solidFill>
                  <a:schemeClr val="bg1">
                    <a:lumMod val="65000"/>
                  </a:schemeClr>
                </a:solidFill>
                <a:ea typeface="游ゴシック" panose="020B0400000000000000" pitchFamily="50" charset="-128"/>
                <a:cs typeface="Times New Roman" panose="02020603050405020304" pitchFamily="18" charset="0"/>
              </a:rPr>
              <a:t>3</a:t>
            </a:r>
            <a:r>
              <a:rPr lang="ja-JP" altLang="ja-JP" sz="2275" dirty="0">
                <a:solidFill>
                  <a:schemeClr val="bg1">
                    <a:lumMod val="65000"/>
                  </a:schemeClr>
                </a:solidFill>
                <a:ea typeface="游ゴシック" panose="020B0400000000000000" pitchFamily="50" charset="-128"/>
                <a:cs typeface="Times New Roman" panose="02020603050405020304" pitchFamily="18" charset="0"/>
              </a:rPr>
              <a:t>年度介護報酬改定のおさらい</a:t>
            </a:r>
            <a:endParaRPr lang="ja-JP" altLang="en-US" sz="3250" dirty="0">
              <a:solidFill>
                <a:schemeClr val="bg1">
                  <a:lumMod val="65000"/>
                </a:schemeClr>
              </a:solidFill>
              <a:latin typeface="Arial" panose="020B0604020202020204" pitchFamily="34" charset="0"/>
              <a:ea typeface="游ゴシック" panose="020B0400000000000000" pitchFamily="50" charset="-128"/>
              <a:cs typeface="Arial Unicode MS"/>
            </a:endParaRPr>
          </a:p>
        </p:txBody>
      </p:sp>
      <p:sp>
        <p:nvSpPr>
          <p:cNvPr id="23" name="四角形: 上の 2 つの角を丸める 22">
            <a:extLst>
              <a:ext uri="{FF2B5EF4-FFF2-40B4-BE49-F238E27FC236}">
                <a16:creationId xmlns:a16="http://schemas.microsoft.com/office/drawing/2014/main" id="{E393817F-B841-292B-2E51-C197CAABF6EA}"/>
              </a:ext>
            </a:extLst>
          </p:cNvPr>
          <p:cNvSpPr/>
          <p:nvPr/>
        </p:nvSpPr>
        <p:spPr>
          <a:xfrm rot="16200000">
            <a:off x="3925411" y="2906404"/>
            <a:ext cx="338475" cy="519582"/>
          </a:xfrm>
          <a:prstGeom prst="round2SameRect">
            <a:avLst>
              <a:gd name="adj1" fmla="val 50000"/>
              <a:gd name="adj2" fmla="val 0"/>
            </a:avLst>
          </a:prstGeom>
          <a:solidFill>
            <a:srgbClr val="F9A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25"/>
          </a:p>
        </p:txBody>
      </p:sp>
      <p:sp>
        <p:nvSpPr>
          <p:cNvPr id="24" name="テキスト ボックス 23">
            <a:extLst>
              <a:ext uri="{FF2B5EF4-FFF2-40B4-BE49-F238E27FC236}">
                <a16:creationId xmlns:a16="http://schemas.microsoft.com/office/drawing/2014/main" id="{D2BABD04-F378-49B3-49C9-FD29C287681A}"/>
              </a:ext>
            </a:extLst>
          </p:cNvPr>
          <p:cNvSpPr txBox="1"/>
          <p:nvPr/>
        </p:nvSpPr>
        <p:spPr>
          <a:xfrm>
            <a:off x="3934605" y="2996955"/>
            <a:ext cx="519582" cy="442429"/>
          </a:xfrm>
          <a:prstGeom prst="rect">
            <a:avLst/>
          </a:prstGeom>
          <a:noFill/>
        </p:spPr>
        <p:txBody>
          <a:bodyPr wrap="square" rtlCol="0">
            <a:spAutoFit/>
          </a:bodyPr>
          <a:lstStyle/>
          <a:p>
            <a:r>
              <a:rPr lang="ja-JP" altLang="en-US" sz="2275" b="1" dirty="0">
                <a:solidFill>
                  <a:schemeClr val="bg1"/>
                </a:solidFill>
              </a:rPr>
              <a:t>２</a:t>
            </a:r>
          </a:p>
        </p:txBody>
      </p:sp>
      <p:sp>
        <p:nvSpPr>
          <p:cNvPr id="25" name="タイトル 4">
            <a:extLst>
              <a:ext uri="{FF2B5EF4-FFF2-40B4-BE49-F238E27FC236}">
                <a16:creationId xmlns:a16="http://schemas.microsoft.com/office/drawing/2014/main" id="{87FDF94F-7F13-F4E4-4E6A-67E93B8ACC1A}"/>
              </a:ext>
            </a:extLst>
          </p:cNvPr>
          <p:cNvSpPr txBox="1">
            <a:spLocks/>
          </p:cNvSpPr>
          <p:nvPr/>
        </p:nvSpPr>
        <p:spPr>
          <a:xfrm>
            <a:off x="4380259" y="2878932"/>
            <a:ext cx="4947274" cy="574523"/>
          </a:xfrm>
          <a:prstGeom prst="rect">
            <a:avLst/>
          </a:prstGeom>
        </p:spPr>
        <p:txBody>
          <a:bodyPr/>
          <a:lstStyle>
            <a:lvl1pPr algn="l" defTabSz="914400" rtl="0" eaLnBrk="1" latinLnBrk="0" hangingPunct="1">
              <a:lnSpc>
                <a:spcPct val="90000"/>
              </a:lnSpc>
              <a:spcBef>
                <a:spcPct val="0"/>
              </a:spcBef>
              <a:buNone/>
              <a:defRPr kumimoji="1" sz="2800" b="1" kern="1200">
                <a:solidFill>
                  <a:schemeClr val="tx1"/>
                </a:solidFill>
                <a:latin typeface="+mn-ea"/>
                <a:ea typeface="+mn-ea"/>
                <a:cs typeface="+mj-cs"/>
              </a:defRPr>
            </a:lvl1pPr>
          </a:lstStyle>
          <a:p>
            <a:pPr>
              <a:lnSpc>
                <a:spcPct val="150000"/>
              </a:lnSpc>
            </a:pPr>
            <a:r>
              <a:rPr lang="ja-JP" altLang="ja-JP" sz="2275" dirty="0">
                <a:ea typeface="游ゴシック" panose="020B0400000000000000" pitchFamily="50" charset="-128"/>
                <a:cs typeface="Times New Roman" panose="02020603050405020304" pitchFamily="18" charset="0"/>
              </a:rPr>
              <a:t>運営指導の主な指摘内容</a:t>
            </a:r>
            <a:endParaRPr lang="ja-JP" altLang="en-US" sz="4388" dirty="0"/>
          </a:p>
        </p:txBody>
      </p:sp>
      <p:sp>
        <p:nvSpPr>
          <p:cNvPr id="26" name="テキスト ボックス 25">
            <a:extLst>
              <a:ext uri="{FF2B5EF4-FFF2-40B4-BE49-F238E27FC236}">
                <a16:creationId xmlns:a16="http://schemas.microsoft.com/office/drawing/2014/main" id="{CFABB7FA-C4D5-450E-2E9E-05B8FEC75981}"/>
              </a:ext>
            </a:extLst>
          </p:cNvPr>
          <p:cNvSpPr txBox="1"/>
          <p:nvPr/>
        </p:nvSpPr>
        <p:spPr>
          <a:xfrm>
            <a:off x="4089626" y="3430011"/>
            <a:ext cx="4288605" cy="572849"/>
          </a:xfrm>
          <a:prstGeom prst="rect">
            <a:avLst/>
          </a:prstGeom>
          <a:noFill/>
        </p:spPr>
        <p:txBody>
          <a:bodyPr wrap="square" rtlCol="0">
            <a:spAutoFit/>
          </a:bodyPr>
          <a:lstStyle/>
          <a:p>
            <a:pPr>
              <a:lnSpc>
                <a:spcPct val="200000"/>
              </a:lnSpc>
            </a:pPr>
            <a:r>
              <a:rPr lang="ja-JP" altLang="en-US" dirty="0">
                <a:ea typeface="游ゴシック" panose="020B0400000000000000" pitchFamily="50" charset="-128"/>
                <a:cs typeface="Times New Roman" panose="02020603050405020304" pitchFamily="18" charset="0"/>
              </a:rPr>
              <a:t>１．運営規程の記載内容</a:t>
            </a:r>
            <a:endParaRPr lang="ja-JP" altLang="en-US" dirty="0"/>
          </a:p>
        </p:txBody>
      </p:sp>
      <p:sp>
        <p:nvSpPr>
          <p:cNvPr id="27" name="テキスト ボックス 26">
            <a:extLst>
              <a:ext uri="{FF2B5EF4-FFF2-40B4-BE49-F238E27FC236}">
                <a16:creationId xmlns:a16="http://schemas.microsoft.com/office/drawing/2014/main" id="{35928CC5-3C6B-DE68-8B2C-DBF2841517A8}"/>
              </a:ext>
            </a:extLst>
          </p:cNvPr>
          <p:cNvSpPr txBox="1"/>
          <p:nvPr/>
        </p:nvSpPr>
        <p:spPr>
          <a:xfrm>
            <a:off x="4089626" y="3897522"/>
            <a:ext cx="3406353" cy="572849"/>
          </a:xfrm>
          <a:prstGeom prst="rect">
            <a:avLst/>
          </a:prstGeom>
          <a:noFill/>
        </p:spPr>
        <p:txBody>
          <a:bodyPr wrap="square" rtlCol="0">
            <a:spAutoFit/>
          </a:bodyPr>
          <a:lstStyle/>
          <a:p>
            <a:pPr>
              <a:lnSpc>
                <a:spcPct val="200000"/>
              </a:lnSpc>
            </a:pPr>
            <a:r>
              <a:rPr lang="ja-JP" altLang="en-US" dirty="0">
                <a:ea typeface="游ゴシック" panose="020B0400000000000000" pitchFamily="50" charset="-128"/>
                <a:cs typeface="Times New Roman" panose="02020603050405020304" pitchFamily="18" charset="0"/>
              </a:rPr>
              <a:t>２．家族の個人情報使用同意</a:t>
            </a:r>
            <a:endParaRPr lang="ja-JP" altLang="en-US" dirty="0"/>
          </a:p>
        </p:txBody>
      </p:sp>
      <p:sp>
        <p:nvSpPr>
          <p:cNvPr id="28" name="テキスト ボックス 27">
            <a:extLst>
              <a:ext uri="{FF2B5EF4-FFF2-40B4-BE49-F238E27FC236}">
                <a16:creationId xmlns:a16="http://schemas.microsoft.com/office/drawing/2014/main" id="{729ED007-9F28-80E0-E654-41FA0A1A1764}"/>
              </a:ext>
            </a:extLst>
          </p:cNvPr>
          <p:cNvSpPr txBox="1"/>
          <p:nvPr/>
        </p:nvSpPr>
        <p:spPr>
          <a:xfrm>
            <a:off x="4089626" y="4365033"/>
            <a:ext cx="3833685" cy="626262"/>
          </a:xfrm>
          <a:prstGeom prst="rect">
            <a:avLst/>
          </a:prstGeom>
          <a:noFill/>
        </p:spPr>
        <p:txBody>
          <a:bodyPr wrap="square" rtlCol="0">
            <a:spAutoFit/>
          </a:bodyPr>
          <a:lstStyle/>
          <a:p>
            <a:pPr>
              <a:lnSpc>
                <a:spcPct val="200000"/>
              </a:lnSpc>
            </a:pPr>
            <a:r>
              <a:rPr lang="ja-JP" altLang="en-US" sz="2000" b="1" dirty="0">
                <a:ea typeface="游ゴシック" panose="020B0400000000000000" pitchFamily="50" charset="-128"/>
                <a:cs typeface="Times New Roman" panose="02020603050405020304" pitchFamily="18" charset="0"/>
              </a:rPr>
              <a:t>３．特定事業所集中減算の取扱</a:t>
            </a:r>
            <a:endParaRPr lang="ja-JP" altLang="en-US" sz="2000" b="1" dirty="0"/>
          </a:p>
        </p:txBody>
      </p:sp>
      <p:sp>
        <p:nvSpPr>
          <p:cNvPr id="29" name="テキスト ボックス 28">
            <a:extLst>
              <a:ext uri="{FF2B5EF4-FFF2-40B4-BE49-F238E27FC236}">
                <a16:creationId xmlns:a16="http://schemas.microsoft.com/office/drawing/2014/main" id="{AF90B3B5-7E98-1BCA-C78D-3A2D9620D5B5}"/>
              </a:ext>
            </a:extLst>
          </p:cNvPr>
          <p:cNvSpPr txBox="1"/>
          <p:nvPr/>
        </p:nvSpPr>
        <p:spPr>
          <a:xfrm>
            <a:off x="4089626" y="4832543"/>
            <a:ext cx="4288606" cy="572144"/>
          </a:xfrm>
          <a:prstGeom prst="rect">
            <a:avLst/>
          </a:prstGeom>
          <a:noFill/>
        </p:spPr>
        <p:txBody>
          <a:bodyPr wrap="square" rtlCol="0">
            <a:spAutoFit/>
          </a:bodyPr>
          <a:lstStyle/>
          <a:p>
            <a:pPr>
              <a:lnSpc>
                <a:spcPct val="200000"/>
              </a:lnSpc>
            </a:pPr>
            <a:r>
              <a:rPr lang="ja-JP" altLang="en-US" dirty="0">
                <a:ea typeface="游ゴシック" panose="020B0400000000000000" pitchFamily="50" charset="-128"/>
                <a:cs typeface="Times New Roman" panose="02020603050405020304" pitchFamily="18" charset="0"/>
              </a:rPr>
              <a:t>４．運営基準減算</a:t>
            </a:r>
            <a:r>
              <a:rPr lang="en-US" altLang="ja-JP" dirty="0">
                <a:ea typeface="游ゴシック" panose="020B0400000000000000" pitchFamily="50" charset="-128"/>
                <a:cs typeface="Times New Roman" panose="02020603050405020304" pitchFamily="18" charset="0"/>
              </a:rPr>
              <a:t>	</a:t>
            </a:r>
            <a:endParaRPr lang="ja-JP" altLang="en-US" dirty="0"/>
          </a:p>
        </p:txBody>
      </p:sp>
      <p:sp>
        <p:nvSpPr>
          <p:cNvPr id="30" name="テキスト ボックス 29">
            <a:extLst>
              <a:ext uri="{FF2B5EF4-FFF2-40B4-BE49-F238E27FC236}">
                <a16:creationId xmlns:a16="http://schemas.microsoft.com/office/drawing/2014/main" id="{22E54E99-0721-4CF0-E5B7-89C8FE5F17F1}"/>
              </a:ext>
            </a:extLst>
          </p:cNvPr>
          <p:cNvSpPr txBox="1"/>
          <p:nvPr/>
        </p:nvSpPr>
        <p:spPr>
          <a:xfrm>
            <a:off x="4089625" y="5300054"/>
            <a:ext cx="5089180" cy="572849"/>
          </a:xfrm>
          <a:prstGeom prst="rect">
            <a:avLst/>
          </a:prstGeom>
          <a:noFill/>
        </p:spPr>
        <p:txBody>
          <a:bodyPr wrap="square" rtlCol="0">
            <a:spAutoFit/>
          </a:bodyPr>
          <a:lstStyle/>
          <a:p>
            <a:pPr>
              <a:lnSpc>
                <a:spcPct val="200000"/>
              </a:lnSpc>
            </a:pPr>
            <a:r>
              <a:rPr lang="ja-JP" altLang="en-US" dirty="0">
                <a:ea typeface="游ゴシック" panose="020B0400000000000000" pitchFamily="50" charset="-128"/>
                <a:cs typeface="Times New Roman" panose="02020603050405020304" pitchFamily="18" charset="0"/>
              </a:rPr>
              <a:t>５．計画作成に関する指摘</a:t>
            </a:r>
            <a:endParaRPr lang="ja-JP" altLang="en-US" dirty="0"/>
          </a:p>
        </p:txBody>
      </p:sp>
      <p:sp>
        <p:nvSpPr>
          <p:cNvPr id="31" name="四角形: 角を丸くする 30">
            <a:extLst>
              <a:ext uri="{FF2B5EF4-FFF2-40B4-BE49-F238E27FC236}">
                <a16:creationId xmlns:a16="http://schemas.microsoft.com/office/drawing/2014/main" id="{1F318667-486C-740A-CB5A-08C933962B52}"/>
              </a:ext>
            </a:extLst>
          </p:cNvPr>
          <p:cNvSpPr/>
          <p:nvPr/>
        </p:nvSpPr>
        <p:spPr>
          <a:xfrm>
            <a:off x="4063679" y="3879863"/>
            <a:ext cx="2498699" cy="180000"/>
          </a:xfrm>
          <a:prstGeom prst="roundRect">
            <a:avLst/>
          </a:prstGeom>
          <a:solidFill>
            <a:srgbClr val="F7834F">
              <a:alpha val="36000"/>
            </a:srgbClr>
          </a:solidFill>
          <a:ln w="15875">
            <a:solidFill>
              <a:srgbClr val="F7834F"/>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ja-JP" altLang="en-US" sz="2000"/>
          </a:p>
        </p:txBody>
      </p:sp>
      <p:sp>
        <p:nvSpPr>
          <p:cNvPr id="32" name="四角形: 角を丸くする 31">
            <a:extLst>
              <a:ext uri="{FF2B5EF4-FFF2-40B4-BE49-F238E27FC236}">
                <a16:creationId xmlns:a16="http://schemas.microsoft.com/office/drawing/2014/main" id="{3BABB309-DDE2-B598-787A-6710FEA98CBE}"/>
              </a:ext>
            </a:extLst>
          </p:cNvPr>
          <p:cNvSpPr/>
          <p:nvPr/>
        </p:nvSpPr>
        <p:spPr>
          <a:xfrm>
            <a:off x="4063679" y="4367259"/>
            <a:ext cx="3168000" cy="180000"/>
          </a:xfrm>
          <a:prstGeom prst="roundRect">
            <a:avLst/>
          </a:prstGeom>
          <a:solidFill>
            <a:srgbClr val="F7834F">
              <a:alpha val="36000"/>
            </a:srgbClr>
          </a:solidFill>
          <a:ln w="12700">
            <a:solidFill>
              <a:srgbClr val="F7834F"/>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ja-JP" altLang="en-US"/>
          </a:p>
        </p:txBody>
      </p:sp>
      <p:sp>
        <p:nvSpPr>
          <p:cNvPr id="33" name="四角形: 角を丸くする 32">
            <a:extLst>
              <a:ext uri="{FF2B5EF4-FFF2-40B4-BE49-F238E27FC236}">
                <a16:creationId xmlns:a16="http://schemas.microsoft.com/office/drawing/2014/main" id="{914B58A5-B2A6-EB5B-CFF7-77CB10372D7E}"/>
              </a:ext>
            </a:extLst>
          </p:cNvPr>
          <p:cNvSpPr/>
          <p:nvPr/>
        </p:nvSpPr>
        <p:spPr>
          <a:xfrm>
            <a:off x="4063678" y="4797047"/>
            <a:ext cx="3672000" cy="180000"/>
          </a:xfrm>
          <a:prstGeom prst="roundRect">
            <a:avLst/>
          </a:prstGeom>
          <a:solidFill>
            <a:srgbClr val="F7834F">
              <a:alpha val="36000"/>
            </a:srgbClr>
          </a:solidFill>
          <a:ln w="15875">
            <a:solidFill>
              <a:srgbClr val="F7834F"/>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ja-JP" altLang="en-US"/>
          </a:p>
        </p:txBody>
      </p:sp>
      <p:sp>
        <p:nvSpPr>
          <p:cNvPr id="34" name="四角形: 角を丸くする 33">
            <a:extLst>
              <a:ext uri="{FF2B5EF4-FFF2-40B4-BE49-F238E27FC236}">
                <a16:creationId xmlns:a16="http://schemas.microsoft.com/office/drawing/2014/main" id="{649CE036-E167-A8AB-6A9A-05706AB3DB70}"/>
              </a:ext>
            </a:extLst>
          </p:cNvPr>
          <p:cNvSpPr/>
          <p:nvPr/>
        </p:nvSpPr>
        <p:spPr>
          <a:xfrm>
            <a:off x="4063678" y="5282952"/>
            <a:ext cx="1860227" cy="180000"/>
          </a:xfrm>
          <a:prstGeom prst="roundRect">
            <a:avLst/>
          </a:prstGeom>
          <a:solidFill>
            <a:srgbClr val="F7834F">
              <a:alpha val="36000"/>
            </a:srgbClr>
          </a:solidFill>
          <a:ln w="15875">
            <a:solidFill>
              <a:srgbClr val="F7834F"/>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ja-JP" altLang="en-US"/>
          </a:p>
        </p:txBody>
      </p:sp>
      <p:sp>
        <p:nvSpPr>
          <p:cNvPr id="35" name="四角形: 角を丸くする 34">
            <a:extLst>
              <a:ext uri="{FF2B5EF4-FFF2-40B4-BE49-F238E27FC236}">
                <a16:creationId xmlns:a16="http://schemas.microsoft.com/office/drawing/2014/main" id="{D3973ABF-6CA0-0DBA-5B43-A762132E7C44}"/>
              </a:ext>
            </a:extLst>
          </p:cNvPr>
          <p:cNvSpPr/>
          <p:nvPr/>
        </p:nvSpPr>
        <p:spPr>
          <a:xfrm>
            <a:off x="4063679" y="5745482"/>
            <a:ext cx="3276000" cy="180000"/>
          </a:xfrm>
          <a:prstGeom prst="roundRect">
            <a:avLst/>
          </a:prstGeom>
          <a:solidFill>
            <a:srgbClr val="F7834F">
              <a:alpha val="36000"/>
            </a:srgbClr>
          </a:solidFill>
          <a:ln w="15875">
            <a:solidFill>
              <a:srgbClr val="F7834F"/>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ja-JP" altLang="en-US"/>
          </a:p>
        </p:txBody>
      </p:sp>
      <p:pic>
        <p:nvPicPr>
          <p:cNvPr id="4" name="録音したサウンド">
            <a:hlinkClick r:id="" action="ppaction://media"/>
            <a:extLst>
              <a:ext uri="{FF2B5EF4-FFF2-40B4-BE49-F238E27FC236}">
                <a16:creationId xmlns:a16="http://schemas.microsoft.com/office/drawing/2014/main" id="{EBB390B0-284B-6E26-E640-75E58E6662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48200" y="3124200"/>
            <a:ext cx="609600" cy="609600"/>
          </a:xfrm>
          <a:prstGeom prst="rect">
            <a:avLst/>
          </a:prstGeom>
        </p:spPr>
      </p:pic>
    </p:spTree>
    <p:extLst>
      <p:ext uri="{BB962C8B-B14F-4D97-AF65-F5344CB8AC3E}">
        <p14:creationId xmlns:p14="http://schemas.microsoft.com/office/powerpoint/2010/main" val="4127242969"/>
      </p:ext>
    </p:extLst>
  </p:cSld>
  <p:clrMapOvr>
    <a:masterClrMapping/>
  </p:clrMapOvr>
  <mc:AlternateContent xmlns:mc="http://schemas.openxmlformats.org/markup-compatibility/2006" xmlns:p14="http://schemas.microsoft.com/office/powerpoint/2010/main">
    <mc:Choice Requires="p14">
      <p:transition spd="slow" p14:dur="2000" advTm="8462"/>
    </mc:Choice>
    <mc:Fallback xmlns="">
      <p:transition spd="slow" advTm="8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4CAD9189-C64A-01A9-95C0-2B316DBD061A}"/>
              </a:ext>
            </a:extLst>
          </p:cNvPr>
          <p:cNvSpPr>
            <a:spLocks noGrp="1"/>
          </p:cNvSpPr>
          <p:nvPr>
            <p:ph type="ctrTitle"/>
          </p:nvPr>
        </p:nvSpPr>
        <p:spPr>
          <a:xfrm>
            <a:off x="0" y="136523"/>
            <a:ext cx="5418699" cy="477837"/>
          </a:xfrm>
          <a:prstGeom prst="rect">
            <a:avLst/>
          </a:prstGeom>
        </p:spPr>
        <p:txBody>
          <a:bodyPr>
            <a:normAutofit/>
          </a:bodyPr>
          <a:lstStyle/>
          <a:p>
            <a:r>
              <a:rPr lang="ja-JP" altLang="en-US" dirty="0">
                <a:effectLst/>
                <a:ea typeface="游ゴシック" panose="020B0400000000000000" pitchFamily="50" charset="-128"/>
                <a:cs typeface="Times New Roman" panose="02020603050405020304" pitchFamily="18" charset="0"/>
              </a:rPr>
              <a:t>３．</a:t>
            </a:r>
            <a:r>
              <a:rPr lang="ja-JP" altLang="en-US" dirty="0">
                <a:ea typeface="游ゴシック" panose="020B0400000000000000" pitchFamily="50" charset="-128"/>
                <a:cs typeface="Times New Roman" panose="02020603050405020304" pitchFamily="18" charset="0"/>
              </a:rPr>
              <a:t>特定事業所集中減算の取扱</a:t>
            </a:r>
            <a:endParaRPr lang="ja-JP" altLang="en-US" dirty="0"/>
          </a:p>
        </p:txBody>
      </p:sp>
      <p:sp>
        <p:nvSpPr>
          <p:cNvPr id="2" name="テキスト ボックス 1">
            <a:extLst>
              <a:ext uri="{FF2B5EF4-FFF2-40B4-BE49-F238E27FC236}">
                <a16:creationId xmlns:a16="http://schemas.microsoft.com/office/drawing/2014/main" id="{DC46F009-E79D-3E2B-48EE-181BF7308DF7}"/>
              </a:ext>
            </a:extLst>
          </p:cNvPr>
          <p:cNvSpPr txBox="1"/>
          <p:nvPr/>
        </p:nvSpPr>
        <p:spPr>
          <a:xfrm>
            <a:off x="2206735" y="715066"/>
            <a:ext cx="7208937" cy="369332"/>
          </a:xfrm>
          <a:prstGeom prst="rect">
            <a:avLst/>
          </a:prstGeom>
          <a:noFill/>
        </p:spPr>
        <p:txBody>
          <a:bodyPr wrap="square" rtlCol="0">
            <a:spAutoFit/>
          </a:bodyPr>
          <a:lstStyle/>
          <a:p>
            <a:pPr algn="r"/>
            <a:r>
              <a:rPr lang="ja-JP" altLang="en-US" b="1" dirty="0"/>
              <a:t>特定事業所集中減算に係る書類を作成・保管すること</a:t>
            </a:r>
          </a:p>
        </p:txBody>
      </p:sp>
      <p:sp>
        <p:nvSpPr>
          <p:cNvPr id="3" name="矢印: 五方向 2">
            <a:extLst>
              <a:ext uri="{FF2B5EF4-FFF2-40B4-BE49-F238E27FC236}">
                <a16:creationId xmlns:a16="http://schemas.microsoft.com/office/drawing/2014/main" id="{1E255F76-28B9-12CD-BA49-D771BAAD1DEC}"/>
              </a:ext>
            </a:extLst>
          </p:cNvPr>
          <p:cNvSpPr/>
          <p:nvPr/>
        </p:nvSpPr>
        <p:spPr>
          <a:xfrm>
            <a:off x="422978" y="1450258"/>
            <a:ext cx="714665" cy="299124"/>
          </a:xfrm>
          <a:prstGeom prst="homePlate">
            <a:avLst/>
          </a:prstGeom>
          <a:solidFill>
            <a:srgbClr val="F9A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lumMod val="95000"/>
                  <a:lumOff val="5000"/>
                </a:schemeClr>
              </a:solidFill>
            </a:endParaRPr>
          </a:p>
        </p:txBody>
      </p:sp>
      <p:sp>
        <p:nvSpPr>
          <p:cNvPr id="6" name="テキスト ボックス 5">
            <a:extLst>
              <a:ext uri="{FF2B5EF4-FFF2-40B4-BE49-F238E27FC236}">
                <a16:creationId xmlns:a16="http://schemas.microsoft.com/office/drawing/2014/main" id="{D5BBE77D-A1E1-0982-27C6-F3C9A3AEF1E6}"/>
              </a:ext>
            </a:extLst>
          </p:cNvPr>
          <p:cNvSpPr txBox="1"/>
          <p:nvPr/>
        </p:nvSpPr>
        <p:spPr>
          <a:xfrm>
            <a:off x="422978" y="1450258"/>
            <a:ext cx="580429" cy="307777"/>
          </a:xfrm>
          <a:prstGeom prst="rect">
            <a:avLst/>
          </a:prstGeom>
          <a:noFill/>
          <a:ln>
            <a:noFill/>
          </a:ln>
        </p:spPr>
        <p:txBody>
          <a:bodyPr wrap="square" rtlCol="0">
            <a:spAutoFit/>
          </a:bodyPr>
          <a:lstStyle/>
          <a:p>
            <a:pPr algn="ctr"/>
            <a:r>
              <a:rPr lang="ja-JP" altLang="en-US" sz="1400" b="1" dirty="0">
                <a:solidFill>
                  <a:schemeClr val="bg1"/>
                </a:solidFill>
              </a:rPr>
              <a:t>作成</a:t>
            </a:r>
          </a:p>
        </p:txBody>
      </p:sp>
      <p:sp>
        <p:nvSpPr>
          <p:cNvPr id="7" name="矢印: 五方向 6">
            <a:extLst>
              <a:ext uri="{FF2B5EF4-FFF2-40B4-BE49-F238E27FC236}">
                <a16:creationId xmlns:a16="http://schemas.microsoft.com/office/drawing/2014/main" id="{46B3C808-9179-91AD-CB9D-81BAED3F1A4D}"/>
              </a:ext>
            </a:extLst>
          </p:cNvPr>
          <p:cNvSpPr/>
          <p:nvPr/>
        </p:nvSpPr>
        <p:spPr>
          <a:xfrm>
            <a:off x="422978" y="3941435"/>
            <a:ext cx="714665" cy="299124"/>
          </a:xfrm>
          <a:prstGeom prst="homePlate">
            <a:avLst/>
          </a:prstGeom>
          <a:solidFill>
            <a:srgbClr val="F9A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lumMod val="95000"/>
                  <a:lumOff val="5000"/>
                </a:schemeClr>
              </a:solidFill>
            </a:endParaRPr>
          </a:p>
        </p:txBody>
      </p:sp>
      <p:sp>
        <p:nvSpPr>
          <p:cNvPr id="8" name="テキスト ボックス 7">
            <a:extLst>
              <a:ext uri="{FF2B5EF4-FFF2-40B4-BE49-F238E27FC236}">
                <a16:creationId xmlns:a16="http://schemas.microsoft.com/office/drawing/2014/main" id="{0ADD96FD-702A-1CDF-5905-6E4282180EEB}"/>
              </a:ext>
            </a:extLst>
          </p:cNvPr>
          <p:cNvSpPr txBox="1"/>
          <p:nvPr/>
        </p:nvSpPr>
        <p:spPr>
          <a:xfrm>
            <a:off x="422978" y="3928183"/>
            <a:ext cx="580429" cy="307777"/>
          </a:xfrm>
          <a:prstGeom prst="rect">
            <a:avLst/>
          </a:prstGeom>
          <a:noFill/>
          <a:ln>
            <a:noFill/>
          </a:ln>
        </p:spPr>
        <p:txBody>
          <a:bodyPr wrap="square" rtlCol="0">
            <a:spAutoFit/>
          </a:bodyPr>
          <a:lstStyle/>
          <a:p>
            <a:pPr algn="ctr"/>
            <a:r>
              <a:rPr lang="ja-JP" altLang="en-US" sz="1400" b="1" dirty="0">
                <a:solidFill>
                  <a:schemeClr val="bg1"/>
                </a:solidFill>
              </a:rPr>
              <a:t>届出</a:t>
            </a:r>
          </a:p>
        </p:txBody>
      </p:sp>
      <p:sp>
        <p:nvSpPr>
          <p:cNvPr id="9" name="矢印: 五方向 8">
            <a:extLst>
              <a:ext uri="{FF2B5EF4-FFF2-40B4-BE49-F238E27FC236}">
                <a16:creationId xmlns:a16="http://schemas.microsoft.com/office/drawing/2014/main" id="{B7944EFE-937F-1436-B9AD-7EFFA485BB06}"/>
              </a:ext>
            </a:extLst>
          </p:cNvPr>
          <p:cNvSpPr/>
          <p:nvPr/>
        </p:nvSpPr>
        <p:spPr>
          <a:xfrm>
            <a:off x="422978" y="5032522"/>
            <a:ext cx="714665" cy="299124"/>
          </a:xfrm>
          <a:prstGeom prst="homePlate">
            <a:avLst/>
          </a:prstGeom>
          <a:solidFill>
            <a:srgbClr val="F9A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lumMod val="95000"/>
                  <a:lumOff val="5000"/>
                </a:schemeClr>
              </a:solidFill>
            </a:endParaRPr>
          </a:p>
        </p:txBody>
      </p:sp>
      <p:sp>
        <p:nvSpPr>
          <p:cNvPr id="10" name="テキスト ボックス 9">
            <a:extLst>
              <a:ext uri="{FF2B5EF4-FFF2-40B4-BE49-F238E27FC236}">
                <a16:creationId xmlns:a16="http://schemas.microsoft.com/office/drawing/2014/main" id="{781BFD16-9507-E5F4-1D68-B972CF19239E}"/>
              </a:ext>
            </a:extLst>
          </p:cNvPr>
          <p:cNvSpPr txBox="1"/>
          <p:nvPr/>
        </p:nvSpPr>
        <p:spPr>
          <a:xfrm>
            <a:off x="422978" y="5032522"/>
            <a:ext cx="580429" cy="307777"/>
          </a:xfrm>
          <a:prstGeom prst="rect">
            <a:avLst/>
          </a:prstGeom>
          <a:noFill/>
          <a:ln>
            <a:noFill/>
          </a:ln>
        </p:spPr>
        <p:txBody>
          <a:bodyPr wrap="square" rtlCol="0">
            <a:spAutoFit/>
          </a:bodyPr>
          <a:lstStyle/>
          <a:p>
            <a:pPr algn="ctr"/>
            <a:r>
              <a:rPr lang="ja-JP" altLang="en-US" sz="1400" b="1" dirty="0">
                <a:solidFill>
                  <a:schemeClr val="bg1"/>
                </a:solidFill>
              </a:rPr>
              <a:t>保管</a:t>
            </a:r>
          </a:p>
        </p:txBody>
      </p:sp>
      <p:sp>
        <p:nvSpPr>
          <p:cNvPr id="11" name="テキスト ボックス 10">
            <a:extLst>
              <a:ext uri="{FF2B5EF4-FFF2-40B4-BE49-F238E27FC236}">
                <a16:creationId xmlns:a16="http://schemas.microsoft.com/office/drawing/2014/main" id="{759E6DBC-640B-0358-ACEF-084CB108638A}"/>
              </a:ext>
            </a:extLst>
          </p:cNvPr>
          <p:cNvSpPr txBox="1"/>
          <p:nvPr/>
        </p:nvSpPr>
        <p:spPr>
          <a:xfrm>
            <a:off x="1348531" y="1336851"/>
            <a:ext cx="7208937" cy="2854884"/>
          </a:xfrm>
          <a:prstGeom prst="rect">
            <a:avLst/>
          </a:prstGeom>
          <a:noFill/>
        </p:spPr>
        <p:txBody>
          <a:bodyPr wrap="square" rtlCol="0">
            <a:spAutoFit/>
          </a:bodyPr>
          <a:lstStyle/>
          <a:p>
            <a:pPr>
              <a:lnSpc>
                <a:spcPct val="150000"/>
              </a:lnSpc>
            </a:pPr>
            <a:r>
              <a:rPr lang="ja-JP" altLang="en-US" sz="1600" b="1" dirty="0">
                <a:solidFill>
                  <a:schemeClr val="bg1"/>
                </a:solidFill>
                <a:highlight>
                  <a:srgbClr val="808080"/>
                </a:highlight>
              </a:rPr>
              <a:t>時　期</a:t>
            </a:r>
            <a:r>
              <a:rPr lang="ja-JP" altLang="en-US" sz="1600" dirty="0"/>
              <a:t>　毎年度</a:t>
            </a:r>
            <a:r>
              <a:rPr lang="ja-JP" altLang="en-US" sz="2000" b="1" dirty="0"/>
              <a:t>２回作成が必要</a:t>
            </a:r>
            <a:endParaRPr lang="en-US" altLang="ja-JP" sz="1600" dirty="0"/>
          </a:p>
          <a:p>
            <a:pPr>
              <a:lnSpc>
                <a:spcPct val="150000"/>
              </a:lnSpc>
            </a:pPr>
            <a:r>
              <a:rPr lang="ja-JP" altLang="en-US" sz="1600" dirty="0"/>
              <a:t>　　　　　前期：</a:t>
            </a:r>
            <a:r>
              <a:rPr lang="en-US" altLang="ja-JP" sz="1600" dirty="0"/>
              <a:t>3/1</a:t>
            </a:r>
            <a:r>
              <a:rPr lang="ja-JP" altLang="en-US" sz="1600" dirty="0"/>
              <a:t>～</a:t>
            </a:r>
            <a:r>
              <a:rPr lang="en-US" altLang="ja-JP" sz="1600" dirty="0"/>
              <a:t>8</a:t>
            </a:r>
            <a:r>
              <a:rPr lang="ja-JP" altLang="en-US" sz="1600" dirty="0"/>
              <a:t>月末　⇒　</a:t>
            </a: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9</a:t>
            </a:r>
            <a:r>
              <a:rPr lang="en-US" altLang="ja-JP" sz="1600" dirty="0">
                <a:solidFill>
                  <a:prstClr val="black"/>
                </a:solidFill>
                <a:latin typeface="Calibri" panose="020F0502020204030204"/>
                <a:ea typeface="游ゴシック" panose="020B0400000000000000" pitchFamily="50" charset="-128"/>
              </a:rPr>
              <a:t>/</a:t>
            </a: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15</a:t>
            </a: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までに作成</a:t>
            </a:r>
            <a:endParaRPr lang="en-US" altLang="ja-JP" sz="1600" dirty="0"/>
          </a:p>
          <a:p>
            <a:pPr>
              <a:lnSpc>
                <a:spcPct val="200000"/>
              </a:lnSpc>
            </a:pPr>
            <a:r>
              <a:rPr lang="ja-JP" altLang="en-US" sz="1600" dirty="0"/>
              <a:t>　　　　　後期：</a:t>
            </a:r>
            <a:r>
              <a:rPr lang="en-US" altLang="ja-JP" sz="1600" dirty="0"/>
              <a:t>9/1</a:t>
            </a:r>
            <a:r>
              <a:rPr lang="ja-JP" altLang="en-US" sz="1600" dirty="0"/>
              <a:t>～</a:t>
            </a:r>
            <a:r>
              <a:rPr lang="en-US" altLang="ja-JP" sz="1600" dirty="0"/>
              <a:t>2</a:t>
            </a:r>
            <a:r>
              <a:rPr lang="ja-JP" altLang="en-US" sz="1600" dirty="0"/>
              <a:t>月末</a:t>
            </a: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　</a:t>
            </a: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3/15</a:t>
            </a: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までに作成</a:t>
            </a:r>
            <a:endParaRPr lang="en-US" altLang="ja-JP" sz="1600" dirty="0"/>
          </a:p>
          <a:p>
            <a:pPr>
              <a:lnSpc>
                <a:spcPct val="200000"/>
              </a:lnSpc>
            </a:pPr>
            <a:r>
              <a:rPr lang="ja-JP" altLang="en-US" sz="1600" b="1" dirty="0">
                <a:solidFill>
                  <a:schemeClr val="bg1"/>
                </a:solidFill>
                <a:highlight>
                  <a:srgbClr val="808080"/>
                </a:highlight>
              </a:rPr>
              <a:t>対　象</a:t>
            </a:r>
            <a:r>
              <a:rPr lang="ja-JP" altLang="en-US" sz="1600" dirty="0"/>
              <a:t>　訪問介護、通所介護、地域密着型通所介護、福祉用具貸与</a:t>
            </a:r>
            <a:endParaRPr lang="en-US" altLang="ja-JP" sz="1600" dirty="0"/>
          </a:p>
          <a:p>
            <a:pPr>
              <a:lnSpc>
                <a:spcPct val="200000"/>
              </a:lnSpc>
            </a:pPr>
            <a:r>
              <a:rPr lang="ja-JP" altLang="en-US" sz="1600" b="1" dirty="0">
                <a:solidFill>
                  <a:schemeClr val="bg1"/>
                </a:solidFill>
                <a:highlight>
                  <a:srgbClr val="808080"/>
                </a:highlight>
              </a:rPr>
              <a:t>内　容</a:t>
            </a:r>
            <a:r>
              <a:rPr lang="ja-JP" altLang="en-US" sz="1600" dirty="0"/>
              <a:t>　対象サービスの</a:t>
            </a:r>
            <a:r>
              <a:rPr lang="ja-JP" altLang="en-US" sz="2000" b="1" u="sng" dirty="0"/>
              <a:t>紹介率最高法人</a:t>
            </a:r>
            <a:r>
              <a:rPr lang="ja-JP" altLang="en-US" sz="1600" dirty="0"/>
              <a:t>により提供されたものの割合</a:t>
            </a:r>
            <a:endParaRPr lang="en-US" altLang="ja-JP" sz="1600" dirty="0"/>
          </a:p>
          <a:p>
            <a:pPr>
              <a:lnSpc>
                <a:spcPct val="150000"/>
              </a:lnSpc>
            </a:pPr>
            <a:endParaRPr lang="ja-JP" altLang="en-US" sz="1600" dirty="0"/>
          </a:p>
        </p:txBody>
      </p:sp>
      <p:sp>
        <p:nvSpPr>
          <p:cNvPr id="12" name="テキスト ボックス 11">
            <a:extLst>
              <a:ext uri="{FF2B5EF4-FFF2-40B4-BE49-F238E27FC236}">
                <a16:creationId xmlns:a16="http://schemas.microsoft.com/office/drawing/2014/main" id="{9E8D7AD0-3B88-C722-5BE7-6265774EC033}"/>
              </a:ext>
            </a:extLst>
          </p:cNvPr>
          <p:cNvSpPr txBox="1"/>
          <p:nvPr/>
        </p:nvSpPr>
        <p:spPr>
          <a:xfrm>
            <a:off x="1348530" y="3834972"/>
            <a:ext cx="8557470" cy="1014508"/>
          </a:xfrm>
          <a:prstGeom prst="rect">
            <a:avLst/>
          </a:prstGeom>
          <a:noFill/>
        </p:spPr>
        <p:txBody>
          <a:bodyPr wrap="square" rtlCol="0">
            <a:spAutoFit/>
          </a:bodyPr>
          <a:lstStyle/>
          <a:p>
            <a:pPr>
              <a:lnSpc>
                <a:spcPct val="150000"/>
              </a:lnSpc>
            </a:pPr>
            <a:r>
              <a:rPr lang="ja-JP" altLang="en-US" sz="1600" dirty="0"/>
              <a:t>計算の結果、</a:t>
            </a:r>
            <a:r>
              <a:rPr lang="ja-JP" altLang="en-US" b="1" dirty="0"/>
              <a:t>紹介率が８０％を超えた場合</a:t>
            </a:r>
            <a:r>
              <a:rPr lang="ja-JP" altLang="en-US" sz="1600" dirty="0"/>
              <a:t>、介護保険課事業者担当へ届出が必要</a:t>
            </a:r>
            <a:endParaRPr lang="en-US" altLang="ja-JP" sz="1600" dirty="0"/>
          </a:p>
          <a:p>
            <a:pPr>
              <a:lnSpc>
                <a:spcPts val="2000"/>
              </a:lnSpc>
            </a:pPr>
            <a:r>
              <a:rPr lang="ja-JP" altLang="en-US" sz="1600" dirty="0"/>
              <a:t>　・</a:t>
            </a:r>
            <a:r>
              <a:rPr lang="ja-JP" altLang="en-US" sz="1600" dirty="0">
                <a:latin typeface="+mn-ea"/>
              </a:rPr>
              <a:t>減算適用期間（全ての利用者に</a:t>
            </a:r>
            <a:r>
              <a:rPr lang="en-US" altLang="ja-JP" sz="1600" dirty="0">
                <a:latin typeface="+mn-ea"/>
              </a:rPr>
              <a:t>200</a:t>
            </a:r>
            <a:r>
              <a:rPr lang="ja-JP" altLang="en-US" sz="1600" dirty="0">
                <a:latin typeface="+mn-ea"/>
              </a:rPr>
              <a:t>単位／月） 前期：</a:t>
            </a:r>
            <a:r>
              <a:rPr lang="en-US" altLang="ja-JP" sz="1600" dirty="0">
                <a:latin typeface="+mn-ea"/>
              </a:rPr>
              <a:t>10/1</a:t>
            </a:r>
            <a:r>
              <a:rPr lang="ja-JP" altLang="en-US" sz="1600" dirty="0">
                <a:latin typeface="+mn-ea"/>
              </a:rPr>
              <a:t>～</a:t>
            </a:r>
            <a:r>
              <a:rPr lang="en-US" altLang="ja-JP" sz="1600" dirty="0">
                <a:latin typeface="+mn-ea"/>
              </a:rPr>
              <a:t>3/31</a:t>
            </a:r>
            <a:r>
              <a:rPr lang="ja-JP" altLang="en-US" sz="1600" dirty="0">
                <a:latin typeface="+mn-ea"/>
              </a:rPr>
              <a:t>　後期：</a:t>
            </a:r>
            <a:r>
              <a:rPr lang="en-US" altLang="ja-JP" sz="1600" dirty="0">
                <a:latin typeface="+mn-ea"/>
              </a:rPr>
              <a:t>4/1</a:t>
            </a:r>
            <a:r>
              <a:rPr lang="ja-JP" altLang="en-US" sz="1600" dirty="0">
                <a:latin typeface="+mn-ea"/>
              </a:rPr>
              <a:t>～</a:t>
            </a:r>
            <a:r>
              <a:rPr lang="en-US" altLang="ja-JP" sz="1600" dirty="0">
                <a:latin typeface="+mn-ea"/>
              </a:rPr>
              <a:t>9/30</a:t>
            </a:r>
          </a:p>
          <a:p>
            <a:pPr>
              <a:lnSpc>
                <a:spcPts val="2000"/>
              </a:lnSpc>
            </a:pPr>
            <a:r>
              <a:rPr lang="ja-JP" altLang="en-US" sz="1600" dirty="0">
                <a:latin typeface="+mn-ea"/>
              </a:rPr>
              <a:t>　・</a:t>
            </a:r>
            <a:r>
              <a:rPr lang="zh-TW" altLang="en-US" sz="1600" dirty="0">
                <a:latin typeface="游ゴシック" panose="020B0400000000000000" pitchFamily="50" charset="-128"/>
                <a:ea typeface="游ゴシック" panose="020B0400000000000000" pitchFamily="50" charset="-128"/>
              </a:rPr>
              <a:t>特定事業所加算</a:t>
            </a:r>
            <a:r>
              <a:rPr lang="ja-JP" altLang="en-US" sz="1600" dirty="0">
                <a:latin typeface="游ゴシック" panose="020B0400000000000000" pitchFamily="50" charset="-128"/>
                <a:ea typeface="游ゴシック" panose="020B0400000000000000" pitchFamily="50" charset="-128"/>
              </a:rPr>
              <a:t>が算定</a:t>
            </a:r>
            <a:r>
              <a:rPr lang="ja-JP" altLang="en-US" sz="1600" dirty="0">
                <a:latin typeface="+mn-ea"/>
              </a:rPr>
              <a:t>できなくなります。</a:t>
            </a:r>
          </a:p>
        </p:txBody>
      </p:sp>
      <p:sp>
        <p:nvSpPr>
          <p:cNvPr id="13" name="テキスト ボックス 12">
            <a:extLst>
              <a:ext uri="{FF2B5EF4-FFF2-40B4-BE49-F238E27FC236}">
                <a16:creationId xmlns:a16="http://schemas.microsoft.com/office/drawing/2014/main" id="{73C24B7D-70AB-07E2-CF0E-EE7A54F58F77}"/>
              </a:ext>
            </a:extLst>
          </p:cNvPr>
          <p:cNvSpPr txBox="1"/>
          <p:nvPr/>
        </p:nvSpPr>
        <p:spPr>
          <a:xfrm>
            <a:off x="1348532" y="4901850"/>
            <a:ext cx="7208937" cy="468270"/>
          </a:xfrm>
          <a:prstGeom prst="rect">
            <a:avLst/>
          </a:prstGeom>
          <a:noFill/>
        </p:spPr>
        <p:txBody>
          <a:bodyPr wrap="square" rtlCol="0">
            <a:spAutoFit/>
          </a:bodyPr>
          <a:lstStyle/>
          <a:p>
            <a:pPr>
              <a:lnSpc>
                <a:spcPct val="150000"/>
              </a:lnSpc>
            </a:pPr>
            <a:r>
              <a:rPr lang="ja-JP" altLang="en-US" sz="1600" dirty="0"/>
              <a:t>作成から</a:t>
            </a:r>
            <a:r>
              <a:rPr lang="ja-JP" altLang="en-US" b="1" dirty="0"/>
              <a:t>２年間</a:t>
            </a:r>
            <a:r>
              <a:rPr lang="ja-JP" altLang="en-US" sz="1600" dirty="0"/>
              <a:t>保管が必要</a:t>
            </a:r>
          </a:p>
        </p:txBody>
      </p:sp>
      <p:sp>
        <p:nvSpPr>
          <p:cNvPr id="14" name="矢印: 五方向 13">
            <a:extLst>
              <a:ext uri="{FF2B5EF4-FFF2-40B4-BE49-F238E27FC236}">
                <a16:creationId xmlns:a16="http://schemas.microsoft.com/office/drawing/2014/main" id="{3807776E-2E6F-58DA-F5E2-FC0B37374A2F}"/>
              </a:ext>
            </a:extLst>
          </p:cNvPr>
          <p:cNvSpPr/>
          <p:nvPr/>
        </p:nvSpPr>
        <p:spPr>
          <a:xfrm>
            <a:off x="422978" y="5595866"/>
            <a:ext cx="714665" cy="299124"/>
          </a:xfrm>
          <a:prstGeom prst="homePlate">
            <a:avLst/>
          </a:prstGeom>
          <a:solidFill>
            <a:srgbClr val="F9A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lumMod val="95000"/>
                  <a:lumOff val="5000"/>
                </a:schemeClr>
              </a:solidFill>
            </a:endParaRPr>
          </a:p>
        </p:txBody>
      </p:sp>
      <p:sp>
        <p:nvSpPr>
          <p:cNvPr id="15" name="テキスト ボックス 14">
            <a:extLst>
              <a:ext uri="{FF2B5EF4-FFF2-40B4-BE49-F238E27FC236}">
                <a16:creationId xmlns:a16="http://schemas.microsoft.com/office/drawing/2014/main" id="{62996EAC-0A8D-6D1C-75D8-C7CEC7D447DE}"/>
              </a:ext>
            </a:extLst>
          </p:cNvPr>
          <p:cNvSpPr txBox="1"/>
          <p:nvPr/>
        </p:nvSpPr>
        <p:spPr>
          <a:xfrm>
            <a:off x="422978" y="5595866"/>
            <a:ext cx="580429" cy="307777"/>
          </a:xfrm>
          <a:prstGeom prst="rect">
            <a:avLst/>
          </a:prstGeom>
          <a:noFill/>
          <a:ln>
            <a:noFill/>
          </a:ln>
        </p:spPr>
        <p:txBody>
          <a:bodyPr wrap="square" rtlCol="0">
            <a:spAutoFit/>
          </a:bodyPr>
          <a:lstStyle/>
          <a:p>
            <a:pPr algn="ctr"/>
            <a:r>
              <a:rPr lang="ja-JP" altLang="en-US" sz="1400" b="1" dirty="0">
                <a:solidFill>
                  <a:schemeClr val="bg1"/>
                </a:solidFill>
              </a:rPr>
              <a:t>様式</a:t>
            </a:r>
          </a:p>
        </p:txBody>
      </p:sp>
      <p:sp>
        <p:nvSpPr>
          <p:cNvPr id="16" name="テキスト ボックス 15">
            <a:extLst>
              <a:ext uri="{FF2B5EF4-FFF2-40B4-BE49-F238E27FC236}">
                <a16:creationId xmlns:a16="http://schemas.microsoft.com/office/drawing/2014/main" id="{82F481E8-A323-E1D2-3C0D-D5CEA6023287}"/>
              </a:ext>
            </a:extLst>
          </p:cNvPr>
          <p:cNvSpPr txBox="1"/>
          <p:nvPr/>
        </p:nvSpPr>
        <p:spPr>
          <a:xfrm>
            <a:off x="1348532" y="5513948"/>
            <a:ext cx="7208937" cy="426335"/>
          </a:xfrm>
          <a:prstGeom prst="rect">
            <a:avLst/>
          </a:prstGeom>
          <a:noFill/>
        </p:spPr>
        <p:txBody>
          <a:bodyPr wrap="square" rtlCol="0">
            <a:spAutoFit/>
          </a:bodyPr>
          <a:lstStyle/>
          <a:p>
            <a:pPr>
              <a:lnSpc>
                <a:spcPct val="150000"/>
              </a:lnSpc>
            </a:pPr>
            <a:r>
              <a:rPr lang="ja-JP" altLang="en-US" sz="1600" dirty="0"/>
              <a:t>区公式ホームページから書類をダウンロード</a:t>
            </a:r>
          </a:p>
        </p:txBody>
      </p:sp>
      <p:grpSp>
        <p:nvGrpSpPr>
          <p:cNvPr id="18" name="グループ化 17">
            <a:extLst>
              <a:ext uri="{FF2B5EF4-FFF2-40B4-BE49-F238E27FC236}">
                <a16:creationId xmlns:a16="http://schemas.microsoft.com/office/drawing/2014/main" id="{2E217CB8-6D47-7AC2-6DC2-88320743FDEC}"/>
              </a:ext>
            </a:extLst>
          </p:cNvPr>
          <p:cNvGrpSpPr/>
          <p:nvPr/>
        </p:nvGrpSpPr>
        <p:grpSpPr>
          <a:xfrm>
            <a:off x="5850438" y="5509843"/>
            <a:ext cx="2649723" cy="354928"/>
            <a:chOff x="4424405" y="4367052"/>
            <a:chExt cx="4951496" cy="646387"/>
          </a:xfrm>
        </p:grpSpPr>
        <p:sp>
          <p:nvSpPr>
            <p:cNvPr id="21" name="四角形: 上の 2 つの角を丸める 20">
              <a:extLst>
                <a:ext uri="{FF2B5EF4-FFF2-40B4-BE49-F238E27FC236}">
                  <a16:creationId xmlns:a16="http://schemas.microsoft.com/office/drawing/2014/main" id="{A43462C5-25B9-6A27-9347-AB0810610627}"/>
                </a:ext>
              </a:extLst>
            </p:cNvPr>
            <p:cNvSpPr/>
            <p:nvPr/>
          </p:nvSpPr>
          <p:spPr>
            <a:xfrm rot="5400000">
              <a:off x="8113986" y="4020660"/>
              <a:ext cx="646387" cy="1339171"/>
            </a:xfrm>
            <a:prstGeom prst="round2SameRect">
              <a:avLst>
                <a:gd name="adj1" fmla="val 28564"/>
                <a:gd name="adj2" fmla="val 0"/>
              </a:avLst>
            </a:prstGeom>
            <a:solidFill>
              <a:srgbClr val="F9AA88"/>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sp>
          <p:nvSpPr>
            <p:cNvPr id="22" name="四角形: 上の 2 つの角を丸める 21">
              <a:extLst>
                <a:ext uri="{FF2B5EF4-FFF2-40B4-BE49-F238E27FC236}">
                  <a16:creationId xmlns:a16="http://schemas.microsoft.com/office/drawing/2014/main" id="{FDC0EF9E-88CB-1595-CDFF-03281F80D0AE}"/>
                </a:ext>
              </a:extLst>
            </p:cNvPr>
            <p:cNvSpPr/>
            <p:nvPr/>
          </p:nvSpPr>
          <p:spPr>
            <a:xfrm rot="16200000" flipH="1">
              <a:off x="5772806" y="3018651"/>
              <a:ext cx="646387" cy="3343189"/>
            </a:xfrm>
            <a:prstGeom prst="round2SameRect">
              <a:avLst>
                <a:gd name="adj1" fmla="val 26125"/>
                <a:gd name="adj2" fmla="val 0"/>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sp>
          <p:nvSpPr>
            <p:cNvPr id="23" name="テキスト ボックス 22">
              <a:extLst>
                <a:ext uri="{FF2B5EF4-FFF2-40B4-BE49-F238E27FC236}">
                  <a16:creationId xmlns:a16="http://schemas.microsoft.com/office/drawing/2014/main" id="{7D0044EF-61A7-BE4A-9E2D-9BC51FBB3A14}"/>
                </a:ext>
              </a:extLst>
            </p:cNvPr>
            <p:cNvSpPr txBox="1"/>
            <p:nvPr/>
          </p:nvSpPr>
          <p:spPr>
            <a:xfrm>
              <a:off x="8357903" y="4505580"/>
              <a:ext cx="1017998" cy="441406"/>
            </a:xfrm>
            <a:prstGeom prst="rect">
              <a:avLst/>
            </a:prstGeom>
            <a:noFill/>
          </p:spPr>
          <p:txBody>
            <a:bodyPr wrap="square" rtlCol="0">
              <a:spAutoFit/>
            </a:bodyPr>
            <a:lstStyle/>
            <a:p>
              <a:r>
                <a:rPr lang="ja-JP" altLang="en-US" sz="975" dirty="0">
                  <a:solidFill>
                    <a:schemeClr val="bg1"/>
                  </a:solidFill>
                </a:rPr>
                <a:t>検索</a:t>
              </a:r>
            </a:p>
          </p:txBody>
        </p:sp>
        <p:sp>
          <p:nvSpPr>
            <p:cNvPr id="24" name="楕円 23">
              <a:extLst>
                <a:ext uri="{FF2B5EF4-FFF2-40B4-BE49-F238E27FC236}">
                  <a16:creationId xmlns:a16="http://schemas.microsoft.com/office/drawing/2014/main" id="{5A0A626A-A130-D963-FC59-FCE86E5C522C}"/>
                </a:ext>
              </a:extLst>
            </p:cNvPr>
            <p:cNvSpPr/>
            <p:nvPr/>
          </p:nvSpPr>
          <p:spPr>
            <a:xfrm>
              <a:off x="7905092" y="4505579"/>
              <a:ext cx="315312" cy="31531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cxnSp>
          <p:nvCxnSpPr>
            <p:cNvPr id="25" name="直線コネクタ 24">
              <a:extLst>
                <a:ext uri="{FF2B5EF4-FFF2-40B4-BE49-F238E27FC236}">
                  <a16:creationId xmlns:a16="http://schemas.microsoft.com/office/drawing/2014/main" id="{5E347F54-C11C-BA70-4DDD-84E292C71CDC}"/>
                </a:ext>
              </a:extLst>
            </p:cNvPr>
            <p:cNvCxnSpPr>
              <a:cxnSpLocks/>
              <a:stCxn id="24" idx="5"/>
            </p:cNvCxnSpPr>
            <p:nvPr/>
          </p:nvCxnSpPr>
          <p:spPr>
            <a:xfrm>
              <a:off x="8174228" y="4774715"/>
              <a:ext cx="171114" cy="184703"/>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9" name="テキスト ボックス 18">
            <a:extLst>
              <a:ext uri="{FF2B5EF4-FFF2-40B4-BE49-F238E27FC236}">
                <a16:creationId xmlns:a16="http://schemas.microsoft.com/office/drawing/2014/main" id="{5B4531EA-E6A5-C72C-282D-A4E5BE6FE72E}"/>
              </a:ext>
            </a:extLst>
          </p:cNvPr>
          <p:cNvSpPr txBox="1"/>
          <p:nvPr/>
        </p:nvSpPr>
        <p:spPr>
          <a:xfrm>
            <a:off x="5951535" y="5595866"/>
            <a:ext cx="2433802" cy="246221"/>
          </a:xfrm>
          <a:prstGeom prst="rect">
            <a:avLst/>
          </a:prstGeom>
          <a:noFill/>
        </p:spPr>
        <p:txBody>
          <a:bodyPr wrap="square" rtlCol="0">
            <a:spAutoFit/>
          </a:bodyPr>
          <a:lstStyle/>
          <a:p>
            <a:r>
              <a:rPr lang="ja-JP" altLang="en-US" sz="1000" dirty="0"/>
              <a:t>特定事業所集中減算</a:t>
            </a:r>
          </a:p>
        </p:txBody>
      </p:sp>
      <p:pic>
        <p:nvPicPr>
          <p:cNvPr id="20" name="図 19">
            <a:extLst>
              <a:ext uri="{FF2B5EF4-FFF2-40B4-BE49-F238E27FC236}">
                <a16:creationId xmlns:a16="http://schemas.microsoft.com/office/drawing/2014/main" id="{101910C7-0A6C-1CAA-308F-72084EA9EFC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608" b="89868" l="9659" r="89773">
                        <a14:foregroundMark x1="32955" y1="13656" x2="32955" y2="13656"/>
                        <a14:foregroundMark x1="42045" y1="6608" x2="42045" y2="6608"/>
                        <a14:foregroundMark x1="87500" y1="65639" x2="87500" y2="65639"/>
                      </a14:backgroundRemoval>
                    </a14:imgEffect>
                  </a14:imgLayer>
                </a14:imgProps>
              </a:ext>
            </a:extLst>
          </a:blip>
          <a:stretch>
            <a:fillRect/>
          </a:stretch>
        </p:blipFill>
        <p:spPr>
          <a:xfrm>
            <a:off x="7993893" y="5767114"/>
            <a:ext cx="304285" cy="392459"/>
          </a:xfrm>
          <a:prstGeom prst="rect">
            <a:avLst/>
          </a:prstGeom>
        </p:spPr>
      </p:pic>
      <p:sp>
        <p:nvSpPr>
          <p:cNvPr id="26" name="テキスト ボックス 25">
            <a:extLst>
              <a:ext uri="{FF2B5EF4-FFF2-40B4-BE49-F238E27FC236}">
                <a16:creationId xmlns:a16="http://schemas.microsoft.com/office/drawing/2014/main" id="{6FA24B56-D701-B840-CC03-A7E30EA0BD7E}"/>
              </a:ext>
            </a:extLst>
          </p:cNvPr>
          <p:cNvSpPr txBox="1"/>
          <p:nvPr/>
        </p:nvSpPr>
        <p:spPr>
          <a:xfrm>
            <a:off x="1055530" y="5986599"/>
            <a:ext cx="7300607" cy="400110"/>
          </a:xfrm>
          <a:prstGeom prst="rect">
            <a:avLst/>
          </a:prstGeom>
          <a:noFill/>
        </p:spPr>
        <p:txBody>
          <a:bodyPr wrap="square" rtlCol="0">
            <a:spAutoFit/>
          </a:bodyPr>
          <a:lstStyle/>
          <a:p>
            <a:r>
              <a:rPr lang="ja-JP" altLang="en-US" sz="1000" dirty="0">
                <a:solidFill>
                  <a:schemeClr val="tx1">
                    <a:lumMod val="50000"/>
                    <a:lumOff val="50000"/>
                  </a:schemeClr>
                </a:solidFill>
              </a:rPr>
              <a:t>トップページ＞健康・福祉＞高齢・介護＞介護保険事業者向けサービス＞</a:t>
            </a:r>
            <a:endParaRPr lang="en-US" altLang="ja-JP" sz="1000" dirty="0">
              <a:solidFill>
                <a:schemeClr val="tx1">
                  <a:lumMod val="50000"/>
                  <a:lumOff val="50000"/>
                </a:schemeClr>
              </a:solidFill>
            </a:endParaRPr>
          </a:p>
          <a:p>
            <a:r>
              <a:rPr lang="ja-JP" altLang="en-US" sz="1000" dirty="0">
                <a:solidFill>
                  <a:schemeClr val="tx1">
                    <a:lumMod val="50000"/>
                    <a:lumOff val="50000"/>
                  </a:schemeClr>
                </a:solidFill>
              </a:rPr>
              <a:t>　　　　　　　居宅介護支援事業者</a:t>
            </a:r>
            <a:r>
              <a:rPr lang="en-US" altLang="ja-JP" sz="1000" dirty="0">
                <a:solidFill>
                  <a:schemeClr val="tx1">
                    <a:lumMod val="50000"/>
                    <a:lumOff val="50000"/>
                  </a:schemeClr>
                </a:solidFill>
              </a:rPr>
              <a:t>【</a:t>
            </a:r>
            <a:r>
              <a:rPr lang="ja-JP" altLang="en-US" sz="1000" dirty="0">
                <a:solidFill>
                  <a:schemeClr val="tx1">
                    <a:lumMod val="50000"/>
                    <a:lumOff val="50000"/>
                  </a:schemeClr>
                </a:solidFill>
              </a:rPr>
              <a:t>指定申請・変更等様式一覧</a:t>
            </a:r>
            <a:r>
              <a:rPr lang="en-US" altLang="ja-JP" sz="1000" dirty="0">
                <a:solidFill>
                  <a:schemeClr val="tx1">
                    <a:lumMod val="50000"/>
                    <a:lumOff val="50000"/>
                  </a:schemeClr>
                </a:solidFill>
              </a:rPr>
              <a:t>】</a:t>
            </a:r>
            <a:endParaRPr lang="ja-JP" altLang="en-US" sz="1000" dirty="0">
              <a:solidFill>
                <a:schemeClr val="tx1">
                  <a:lumMod val="50000"/>
                  <a:lumOff val="50000"/>
                </a:schemeClr>
              </a:solidFill>
            </a:endParaRPr>
          </a:p>
        </p:txBody>
      </p:sp>
      <p:pic>
        <p:nvPicPr>
          <p:cNvPr id="5" name="録音したサウンド">
            <a:hlinkClick r:id="" action="ppaction://media"/>
            <a:extLst>
              <a:ext uri="{FF2B5EF4-FFF2-40B4-BE49-F238E27FC236}">
                <a16:creationId xmlns:a16="http://schemas.microsoft.com/office/drawing/2014/main" id="{8C844D5F-1326-DF70-AF7A-1461AE4BB3A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648200" y="3124200"/>
            <a:ext cx="609600" cy="609600"/>
          </a:xfrm>
          <a:prstGeom prst="rect">
            <a:avLst/>
          </a:prstGeom>
        </p:spPr>
      </p:pic>
    </p:spTree>
    <p:extLst>
      <p:ext uri="{BB962C8B-B14F-4D97-AF65-F5344CB8AC3E}">
        <p14:creationId xmlns:p14="http://schemas.microsoft.com/office/powerpoint/2010/main" val="2278535429"/>
      </p:ext>
    </p:extLst>
  </p:cSld>
  <p:clrMapOvr>
    <a:masterClrMapping/>
  </p:clrMapOvr>
  <mc:AlternateContent xmlns:mc="http://schemas.openxmlformats.org/markup-compatibility/2006" xmlns:p14="http://schemas.microsoft.com/office/powerpoint/2010/main">
    <mc:Choice Requires="p14">
      <p:transition spd="slow" p14:dur="2000" advTm="45172"/>
    </mc:Choice>
    <mc:Fallback xmlns="">
      <p:transition spd="slow" advTm="45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1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4CAD9189-C64A-01A9-95C0-2B316DBD061A}"/>
              </a:ext>
            </a:extLst>
          </p:cNvPr>
          <p:cNvSpPr>
            <a:spLocks noGrp="1"/>
          </p:cNvSpPr>
          <p:nvPr>
            <p:ph type="ctrTitle"/>
          </p:nvPr>
        </p:nvSpPr>
        <p:spPr>
          <a:xfrm>
            <a:off x="0" y="136523"/>
            <a:ext cx="5418699" cy="477837"/>
          </a:xfrm>
          <a:prstGeom prst="rect">
            <a:avLst/>
          </a:prstGeom>
        </p:spPr>
        <p:txBody>
          <a:bodyPr>
            <a:normAutofit/>
          </a:bodyPr>
          <a:lstStyle/>
          <a:p>
            <a:r>
              <a:rPr lang="ja-JP" altLang="en-US" dirty="0">
                <a:effectLst/>
                <a:ea typeface="游ゴシック" panose="020B0400000000000000" pitchFamily="50" charset="-128"/>
                <a:cs typeface="Times New Roman" panose="02020603050405020304" pitchFamily="18" charset="0"/>
              </a:rPr>
              <a:t>３．</a:t>
            </a:r>
            <a:r>
              <a:rPr lang="ja-JP" altLang="en-US" dirty="0">
                <a:ea typeface="游ゴシック" panose="020B0400000000000000" pitchFamily="50" charset="-128"/>
                <a:cs typeface="Times New Roman" panose="02020603050405020304" pitchFamily="18" charset="0"/>
              </a:rPr>
              <a:t>特定事業所集中減算の取扱</a:t>
            </a:r>
            <a:endParaRPr lang="ja-JP" altLang="en-US" dirty="0"/>
          </a:p>
        </p:txBody>
      </p:sp>
      <p:sp>
        <p:nvSpPr>
          <p:cNvPr id="2" name="テキスト ボックス 1">
            <a:extLst>
              <a:ext uri="{FF2B5EF4-FFF2-40B4-BE49-F238E27FC236}">
                <a16:creationId xmlns:a16="http://schemas.microsoft.com/office/drawing/2014/main" id="{4056FF93-58B4-CEFA-62AF-9D9EDDEE42D5}"/>
              </a:ext>
            </a:extLst>
          </p:cNvPr>
          <p:cNvSpPr txBox="1"/>
          <p:nvPr/>
        </p:nvSpPr>
        <p:spPr>
          <a:xfrm>
            <a:off x="2189406" y="679861"/>
            <a:ext cx="7208937" cy="369332"/>
          </a:xfrm>
          <a:prstGeom prst="rect">
            <a:avLst/>
          </a:prstGeom>
          <a:noFill/>
        </p:spPr>
        <p:txBody>
          <a:bodyPr wrap="square" rtlCol="0">
            <a:spAutoFit/>
          </a:bodyPr>
          <a:lstStyle/>
          <a:p>
            <a:pPr algn="r"/>
            <a:r>
              <a:rPr lang="ja-JP" altLang="en-US" b="1" dirty="0"/>
              <a:t>対象サービスの「紹介率最高法人」について作成</a:t>
            </a:r>
          </a:p>
        </p:txBody>
      </p:sp>
      <p:pic>
        <p:nvPicPr>
          <p:cNvPr id="5" name="図 4">
            <a:extLst>
              <a:ext uri="{FF2B5EF4-FFF2-40B4-BE49-F238E27FC236}">
                <a16:creationId xmlns:a16="http://schemas.microsoft.com/office/drawing/2014/main" id="{7B15103E-516E-A08D-4A44-C8090D710A93}"/>
              </a:ext>
            </a:extLst>
          </p:cNvPr>
          <p:cNvPicPr>
            <a:picLocks noChangeAspect="1"/>
          </p:cNvPicPr>
          <p:nvPr/>
        </p:nvPicPr>
        <p:blipFill>
          <a:blip r:embed="rId5"/>
          <a:stretch>
            <a:fillRect/>
          </a:stretch>
        </p:blipFill>
        <p:spPr>
          <a:xfrm>
            <a:off x="6226784" y="1937939"/>
            <a:ext cx="3376262" cy="4222324"/>
          </a:xfrm>
          <a:prstGeom prst="rect">
            <a:avLst/>
          </a:prstGeom>
          <a:ln>
            <a:solidFill>
              <a:schemeClr val="bg1">
                <a:lumMod val="65000"/>
              </a:schemeClr>
            </a:solidFill>
          </a:ln>
        </p:spPr>
      </p:pic>
      <p:graphicFrame>
        <p:nvGraphicFramePr>
          <p:cNvPr id="7" name="表 7">
            <a:extLst>
              <a:ext uri="{FF2B5EF4-FFF2-40B4-BE49-F238E27FC236}">
                <a16:creationId xmlns:a16="http://schemas.microsoft.com/office/drawing/2014/main" id="{E31B7888-A6D8-9C32-92BE-9F40A71EB6C4}"/>
              </a:ext>
            </a:extLst>
          </p:cNvPr>
          <p:cNvGraphicFramePr>
            <a:graphicFrameLocks noGrp="1"/>
          </p:cNvGraphicFramePr>
          <p:nvPr>
            <p:extLst>
              <p:ext uri="{D42A27DB-BD31-4B8C-83A1-F6EECF244321}">
                <p14:modId xmlns:p14="http://schemas.microsoft.com/office/powerpoint/2010/main" val="2507022564"/>
              </p:ext>
            </p:extLst>
          </p:nvPr>
        </p:nvGraphicFramePr>
        <p:xfrm>
          <a:off x="302954" y="1937939"/>
          <a:ext cx="4680000" cy="3204000"/>
        </p:xfrm>
        <a:graphic>
          <a:graphicData uri="http://schemas.openxmlformats.org/drawingml/2006/table">
            <a:tbl>
              <a:tblPr firstRow="1" bandRow="1">
                <a:tableStyleId>{2D5ABB26-0587-4C30-8999-92F81FD0307C}</a:tableStyleId>
              </a:tblPr>
              <a:tblGrid>
                <a:gridCol w="526500">
                  <a:extLst>
                    <a:ext uri="{9D8B030D-6E8A-4147-A177-3AD203B41FA5}">
                      <a16:colId xmlns:a16="http://schemas.microsoft.com/office/drawing/2014/main" val="3831705714"/>
                    </a:ext>
                  </a:extLst>
                </a:gridCol>
                <a:gridCol w="1638000">
                  <a:extLst>
                    <a:ext uri="{9D8B030D-6E8A-4147-A177-3AD203B41FA5}">
                      <a16:colId xmlns:a16="http://schemas.microsoft.com/office/drawing/2014/main" val="2074429522"/>
                    </a:ext>
                  </a:extLst>
                </a:gridCol>
                <a:gridCol w="789750">
                  <a:extLst>
                    <a:ext uri="{9D8B030D-6E8A-4147-A177-3AD203B41FA5}">
                      <a16:colId xmlns:a16="http://schemas.microsoft.com/office/drawing/2014/main" val="1245098327"/>
                    </a:ext>
                  </a:extLst>
                </a:gridCol>
                <a:gridCol w="1725750">
                  <a:extLst>
                    <a:ext uri="{9D8B030D-6E8A-4147-A177-3AD203B41FA5}">
                      <a16:colId xmlns:a16="http://schemas.microsoft.com/office/drawing/2014/main" val="981177229"/>
                    </a:ext>
                  </a:extLst>
                </a:gridCol>
              </a:tblGrid>
              <a:tr h="385936">
                <a:tc>
                  <a:txBody>
                    <a:bodyPr/>
                    <a:lstStyle/>
                    <a:p>
                      <a:pPr algn="ctr"/>
                      <a:endParaRPr kumimoji="1" lang="ja-JP" altLang="en-US" sz="1200" dirty="0"/>
                    </a:p>
                  </a:txBody>
                  <a:tcPr marL="74295" marR="74295" marT="37148" marB="37148"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kumimoji="1" lang="ja-JP" altLang="en-US" sz="1200" b="1" dirty="0">
                          <a:solidFill>
                            <a:schemeClr val="bg1"/>
                          </a:solidFill>
                        </a:rPr>
                        <a:t>事業所名</a:t>
                      </a:r>
                    </a:p>
                  </a:txBody>
                  <a:tcPr marL="74295" marR="74295" marT="37148" marB="37148"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kumimoji="1" lang="ja-JP" altLang="en-US" sz="1200" b="1" dirty="0">
                          <a:solidFill>
                            <a:schemeClr val="bg1"/>
                          </a:solidFill>
                        </a:rPr>
                        <a:t>紹介率</a:t>
                      </a:r>
                    </a:p>
                  </a:txBody>
                  <a:tcPr marL="74295" marR="74295" marT="37148" marB="37148"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kumimoji="1" lang="ja-JP" altLang="en-US" sz="1200" b="1" dirty="0">
                          <a:solidFill>
                            <a:schemeClr val="bg1"/>
                          </a:solidFill>
                        </a:rPr>
                        <a:t>法人名</a:t>
                      </a:r>
                    </a:p>
                  </a:txBody>
                  <a:tcPr marL="74295" marR="74295" marT="37148" marB="37148"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677045297"/>
                  </a:ext>
                </a:extLst>
              </a:tr>
              <a:tr h="569473">
                <a:tc>
                  <a:txBody>
                    <a:bodyPr/>
                    <a:lstStyle/>
                    <a:p>
                      <a:pPr algn="ctr"/>
                      <a:r>
                        <a:rPr kumimoji="1" lang="en-US" altLang="ja-JP" sz="1200" b="1" dirty="0">
                          <a:solidFill>
                            <a:schemeClr val="bg1"/>
                          </a:solidFill>
                        </a:rPr>
                        <a:t>1</a:t>
                      </a:r>
                      <a:r>
                        <a:rPr kumimoji="1" lang="ja-JP" altLang="en-US" sz="1200" b="1" dirty="0">
                          <a:solidFill>
                            <a:schemeClr val="bg1"/>
                          </a:solidFill>
                        </a:rPr>
                        <a:t>位</a:t>
                      </a:r>
                    </a:p>
                  </a:txBody>
                  <a:tcPr marL="74295" marR="74295" marT="37148" marB="37148"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r>
                        <a:rPr kumimoji="1" lang="ja-JP" altLang="en-US" sz="1400" dirty="0"/>
                        <a:t>ヘルパーステーション台東</a:t>
                      </a:r>
                    </a:p>
                  </a:txBody>
                  <a:tcPr marL="74295" marR="74295" marT="37148" marB="37148"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en-US" altLang="ja-JP" sz="1600" b="1" dirty="0">
                          <a:solidFill>
                            <a:srgbClr val="F7834F"/>
                          </a:solidFill>
                        </a:rPr>
                        <a:t>75</a:t>
                      </a:r>
                      <a:r>
                        <a:rPr kumimoji="1" lang="ja-JP" altLang="en-US" sz="1600" b="1" dirty="0">
                          <a:solidFill>
                            <a:srgbClr val="F7834F"/>
                          </a:solidFill>
                        </a:rPr>
                        <a:t>％</a:t>
                      </a:r>
                    </a:p>
                  </a:txBody>
                  <a:tcPr marL="74295" marR="74295" marT="37148" marB="37148"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1400" dirty="0"/>
                        <a:t>㈱台東</a:t>
                      </a:r>
                    </a:p>
                  </a:txBody>
                  <a:tcPr marL="74295" marR="74295" marT="37148" marB="37148"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9AA88"/>
                    </a:solidFill>
                  </a:tcPr>
                </a:tc>
                <a:extLst>
                  <a:ext uri="{0D108BD9-81ED-4DB2-BD59-A6C34878D82A}">
                    <a16:rowId xmlns:a16="http://schemas.microsoft.com/office/drawing/2014/main" val="1985340189"/>
                  </a:ext>
                </a:extLst>
              </a:tr>
              <a:tr h="559706">
                <a:tc>
                  <a:txBody>
                    <a:bodyPr/>
                    <a:lstStyle/>
                    <a:p>
                      <a:pPr algn="ctr"/>
                      <a:r>
                        <a:rPr kumimoji="1" lang="en-US" altLang="ja-JP" sz="1200" b="1" dirty="0">
                          <a:solidFill>
                            <a:schemeClr val="bg1"/>
                          </a:solidFill>
                        </a:rPr>
                        <a:t>2</a:t>
                      </a:r>
                      <a:r>
                        <a:rPr kumimoji="1" lang="ja-JP" altLang="en-US" sz="1200" b="1" dirty="0">
                          <a:solidFill>
                            <a:schemeClr val="bg1"/>
                          </a:solidFill>
                        </a:rPr>
                        <a:t>位</a:t>
                      </a:r>
                    </a:p>
                  </a:txBody>
                  <a:tcPr marL="74295" marR="74295" marT="37148" marB="37148"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r>
                        <a:rPr kumimoji="1" lang="ja-JP" altLang="en-US" sz="1400" dirty="0"/>
                        <a:t>浅草訪問介護</a:t>
                      </a:r>
                    </a:p>
                  </a:txBody>
                  <a:tcPr marL="74295" marR="74295" marT="37148" marB="37148"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en-US" altLang="ja-JP" sz="1600" dirty="0"/>
                        <a:t>10</a:t>
                      </a:r>
                      <a:r>
                        <a:rPr kumimoji="1" lang="ja-JP" altLang="en-US" sz="1600" dirty="0"/>
                        <a:t>％</a:t>
                      </a:r>
                    </a:p>
                  </a:txBody>
                  <a:tcPr marL="74295" marR="74295" marT="37148" marB="37148"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1400" dirty="0"/>
                        <a:t>㈲浅草</a:t>
                      </a:r>
                    </a:p>
                  </a:txBody>
                  <a:tcPr marL="74295" marR="74295" marT="37148" marB="37148"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8204488"/>
                  </a:ext>
                </a:extLst>
              </a:tr>
              <a:tr h="559706">
                <a:tc>
                  <a:txBody>
                    <a:bodyPr/>
                    <a:lstStyle/>
                    <a:p>
                      <a:pPr algn="ctr"/>
                      <a:r>
                        <a:rPr kumimoji="1" lang="en-US" altLang="ja-JP" sz="1200" b="1" dirty="0">
                          <a:solidFill>
                            <a:schemeClr val="bg1"/>
                          </a:solidFill>
                        </a:rPr>
                        <a:t>3</a:t>
                      </a:r>
                      <a:r>
                        <a:rPr kumimoji="1" lang="ja-JP" altLang="en-US" sz="1200" b="1" dirty="0">
                          <a:solidFill>
                            <a:schemeClr val="bg1"/>
                          </a:solidFill>
                        </a:rPr>
                        <a:t>位</a:t>
                      </a:r>
                    </a:p>
                  </a:txBody>
                  <a:tcPr marL="74295" marR="74295" marT="37148" marB="37148"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r>
                        <a:rPr kumimoji="1" lang="ja-JP" altLang="en-US" sz="1400" dirty="0"/>
                        <a:t>上野ケアサービス</a:t>
                      </a:r>
                    </a:p>
                  </a:txBody>
                  <a:tcPr marL="74295" marR="74295" marT="37148" marB="37148"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1600" dirty="0"/>
                        <a:t>７％</a:t>
                      </a:r>
                    </a:p>
                  </a:txBody>
                  <a:tcPr marL="74295" marR="74295" marT="37148" marB="37148"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1400" dirty="0"/>
                        <a:t>入谷コーポレーション</a:t>
                      </a:r>
                    </a:p>
                  </a:txBody>
                  <a:tcPr marL="74295" marR="74295" marT="37148" marB="37148"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94680168"/>
                  </a:ext>
                </a:extLst>
              </a:tr>
              <a:tr h="569473">
                <a:tc>
                  <a:txBody>
                    <a:bodyPr/>
                    <a:lstStyle/>
                    <a:p>
                      <a:pPr algn="ctr"/>
                      <a:r>
                        <a:rPr kumimoji="1" lang="en-US" altLang="ja-JP" sz="1200" b="1" dirty="0">
                          <a:solidFill>
                            <a:schemeClr val="bg1"/>
                          </a:solidFill>
                        </a:rPr>
                        <a:t>4</a:t>
                      </a:r>
                      <a:r>
                        <a:rPr kumimoji="1" lang="ja-JP" altLang="en-US" sz="1200" b="1" dirty="0">
                          <a:solidFill>
                            <a:schemeClr val="bg1"/>
                          </a:solidFill>
                        </a:rPr>
                        <a:t>位</a:t>
                      </a:r>
                    </a:p>
                  </a:txBody>
                  <a:tcPr marL="74295" marR="74295" marT="37148" marB="37148"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r>
                        <a:rPr kumimoji="1" lang="ja-JP" altLang="en-US" sz="1400" dirty="0"/>
                        <a:t>ヘルパーステーション蔵前</a:t>
                      </a:r>
                    </a:p>
                  </a:txBody>
                  <a:tcPr marL="74295" marR="74295" marT="37148" marB="37148"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1600" b="1" dirty="0">
                          <a:solidFill>
                            <a:srgbClr val="F7834F"/>
                          </a:solidFill>
                        </a:rPr>
                        <a:t>６％</a:t>
                      </a:r>
                    </a:p>
                  </a:txBody>
                  <a:tcPr marL="74295" marR="74295" marT="37148" marB="37148"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1400" dirty="0"/>
                        <a:t>㈱台東</a:t>
                      </a:r>
                    </a:p>
                  </a:txBody>
                  <a:tcPr marL="74295" marR="74295" marT="37148" marB="37148"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9AA88"/>
                    </a:solidFill>
                  </a:tcPr>
                </a:tc>
                <a:extLst>
                  <a:ext uri="{0D108BD9-81ED-4DB2-BD59-A6C34878D82A}">
                    <a16:rowId xmlns:a16="http://schemas.microsoft.com/office/drawing/2014/main" val="1985940112"/>
                  </a:ext>
                </a:extLst>
              </a:tr>
              <a:tr h="559706">
                <a:tc>
                  <a:txBody>
                    <a:bodyPr/>
                    <a:lstStyle/>
                    <a:p>
                      <a:pPr algn="ctr"/>
                      <a:r>
                        <a:rPr kumimoji="1" lang="en-US" altLang="ja-JP" sz="1200" b="1" dirty="0">
                          <a:solidFill>
                            <a:schemeClr val="bg1"/>
                          </a:solidFill>
                        </a:rPr>
                        <a:t>5</a:t>
                      </a:r>
                      <a:r>
                        <a:rPr kumimoji="1" lang="ja-JP" altLang="en-US" sz="1200" b="1" dirty="0">
                          <a:solidFill>
                            <a:schemeClr val="bg1"/>
                          </a:solidFill>
                        </a:rPr>
                        <a:t>位</a:t>
                      </a:r>
                    </a:p>
                  </a:txBody>
                  <a:tcPr marL="74295" marR="74295" marT="37148" marB="37148"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r>
                        <a:rPr kumimoji="1" lang="ja-JP" altLang="en-US" sz="1400" dirty="0"/>
                        <a:t>鳥越介護センター</a:t>
                      </a:r>
                    </a:p>
                  </a:txBody>
                  <a:tcPr marL="74295" marR="74295" marT="37148" marB="37148"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1600" dirty="0"/>
                        <a:t>２％</a:t>
                      </a:r>
                    </a:p>
                  </a:txBody>
                  <a:tcPr marL="74295" marR="74295" marT="37148" marB="37148"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1400" dirty="0"/>
                        <a:t>合同検査花川戸</a:t>
                      </a:r>
                    </a:p>
                  </a:txBody>
                  <a:tcPr marL="74295" marR="74295" marT="37148" marB="37148"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84747659"/>
                  </a:ext>
                </a:extLst>
              </a:tr>
            </a:tbl>
          </a:graphicData>
        </a:graphic>
      </p:graphicFrame>
      <p:cxnSp>
        <p:nvCxnSpPr>
          <p:cNvPr id="9" name="直線コネクタ 8">
            <a:extLst>
              <a:ext uri="{FF2B5EF4-FFF2-40B4-BE49-F238E27FC236}">
                <a16:creationId xmlns:a16="http://schemas.microsoft.com/office/drawing/2014/main" id="{DD6A4231-F224-F38E-2EF6-AA3F148B185F}"/>
              </a:ext>
            </a:extLst>
          </p:cNvPr>
          <p:cNvCxnSpPr/>
          <p:nvPr/>
        </p:nvCxnSpPr>
        <p:spPr>
          <a:xfrm>
            <a:off x="4982954" y="2616398"/>
            <a:ext cx="223501" cy="0"/>
          </a:xfrm>
          <a:prstGeom prst="line">
            <a:avLst/>
          </a:prstGeom>
          <a:ln w="25400">
            <a:solidFill>
              <a:srgbClr val="F7834F"/>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58981813-582F-C4A5-4628-18C8A473ED2C}"/>
              </a:ext>
            </a:extLst>
          </p:cNvPr>
          <p:cNvCxnSpPr/>
          <p:nvPr/>
        </p:nvCxnSpPr>
        <p:spPr>
          <a:xfrm>
            <a:off x="4982954" y="4311798"/>
            <a:ext cx="223501" cy="0"/>
          </a:xfrm>
          <a:prstGeom prst="line">
            <a:avLst/>
          </a:prstGeom>
          <a:ln w="25400">
            <a:solidFill>
              <a:srgbClr val="F7834F"/>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E61261FC-645E-ADE0-01C1-A6252BA04B84}"/>
              </a:ext>
            </a:extLst>
          </p:cNvPr>
          <p:cNvCxnSpPr>
            <a:cxnSpLocks/>
          </p:cNvCxnSpPr>
          <p:nvPr/>
        </p:nvCxnSpPr>
        <p:spPr>
          <a:xfrm flipV="1">
            <a:off x="5206455" y="2610272"/>
            <a:ext cx="0" cy="1701526"/>
          </a:xfrm>
          <a:prstGeom prst="line">
            <a:avLst/>
          </a:prstGeom>
          <a:ln w="25400">
            <a:solidFill>
              <a:srgbClr val="F7834F"/>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78515DB5-9167-5CCA-037A-3D92314F475C}"/>
              </a:ext>
            </a:extLst>
          </p:cNvPr>
          <p:cNvCxnSpPr>
            <a:cxnSpLocks/>
          </p:cNvCxnSpPr>
          <p:nvPr/>
        </p:nvCxnSpPr>
        <p:spPr>
          <a:xfrm>
            <a:off x="5206455" y="3186509"/>
            <a:ext cx="212244" cy="0"/>
          </a:xfrm>
          <a:prstGeom prst="line">
            <a:avLst/>
          </a:prstGeom>
          <a:ln w="25400">
            <a:solidFill>
              <a:srgbClr val="F7834F"/>
            </a:solidFill>
            <a:tailEnd type="triangle"/>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878452A8-C74F-6522-5B4D-0983C3C657B6}"/>
              </a:ext>
            </a:extLst>
          </p:cNvPr>
          <p:cNvSpPr txBox="1"/>
          <p:nvPr/>
        </p:nvSpPr>
        <p:spPr>
          <a:xfrm>
            <a:off x="5429957" y="2903856"/>
            <a:ext cx="1021479" cy="542584"/>
          </a:xfrm>
          <a:prstGeom prst="rect">
            <a:avLst/>
          </a:prstGeom>
          <a:noFill/>
        </p:spPr>
        <p:txBody>
          <a:bodyPr wrap="square" rtlCol="0">
            <a:spAutoFit/>
          </a:bodyPr>
          <a:lstStyle/>
          <a:p>
            <a:r>
              <a:rPr lang="ja-JP" altLang="en-US" sz="1463" dirty="0"/>
              <a:t>合計</a:t>
            </a:r>
            <a:endParaRPr lang="en-US" altLang="ja-JP" sz="1463" dirty="0"/>
          </a:p>
          <a:p>
            <a:r>
              <a:rPr lang="en-US" altLang="ja-JP" sz="1463" b="1" dirty="0"/>
              <a:t>80</a:t>
            </a:r>
            <a:r>
              <a:rPr lang="ja-JP" altLang="en-US" sz="1463" b="1" dirty="0"/>
              <a:t>％超</a:t>
            </a:r>
          </a:p>
        </p:txBody>
      </p:sp>
      <p:sp>
        <p:nvSpPr>
          <p:cNvPr id="18" name="テキスト ボックス 17">
            <a:extLst>
              <a:ext uri="{FF2B5EF4-FFF2-40B4-BE49-F238E27FC236}">
                <a16:creationId xmlns:a16="http://schemas.microsoft.com/office/drawing/2014/main" id="{1615091D-840D-8F2F-EC2E-0BB3B93040DF}"/>
              </a:ext>
            </a:extLst>
          </p:cNvPr>
          <p:cNvSpPr txBox="1"/>
          <p:nvPr/>
        </p:nvSpPr>
        <p:spPr>
          <a:xfrm>
            <a:off x="303956" y="1676329"/>
            <a:ext cx="2101155" cy="261610"/>
          </a:xfrm>
          <a:prstGeom prst="rect">
            <a:avLst/>
          </a:prstGeom>
          <a:noFill/>
        </p:spPr>
        <p:txBody>
          <a:bodyPr wrap="square" rtlCol="0">
            <a:spAutoFit/>
          </a:bodyPr>
          <a:lstStyle/>
          <a:p>
            <a:r>
              <a:rPr lang="ja-JP" altLang="en-US" sz="1100" dirty="0">
                <a:solidFill>
                  <a:schemeClr val="bg1">
                    <a:lumMod val="65000"/>
                  </a:schemeClr>
                </a:solidFill>
              </a:rPr>
              <a:t>例）訪問介護事業所のデータ</a:t>
            </a:r>
          </a:p>
        </p:txBody>
      </p:sp>
      <p:sp>
        <p:nvSpPr>
          <p:cNvPr id="19" name="テキスト ボックス 18">
            <a:extLst>
              <a:ext uri="{FF2B5EF4-FFF2-40B4-BE49-F238E27FC236}">
                <a16:creationId xmlns:a16="http://schemas.microsoft.com/office/drawing/2014/main" id="{97119E5F-871F-5E53-588D-236213D992F1}"/>
              </a:ext>
            </a:extLst>
          </p:cNvPr>
          <p:cNvSpPr txBox="1"/>
          <p:nvPr/>
        </p:nvSpPr>
        <p:spPr>
          <a:xfrm>
            <a:off x="421828" y="5591689"/>
            <a:ext cx="4341614" cy="883512"/>
          </a:xfrm>
          <a:prstGeom prst="rect">
            <a:avLst/>
          </a:prstGeom>
          <a:noFill/>
        </p:spPr>
        <p:txBody>
          <a:bodyPr wrap="square" rtlCol="0">
            <a:spAutoFit/>
          </a:bodyPr>
          <a:lstStyle/>
          <a:p>
            <a:pPr algn="ctr">
              <a:lnSpc>
                <a:spcPct val="150000"/>
              </a:lnSpc>
            </a:pPr>
            <a:r>
              <a:rPr lang="ja-JP" altLang="en-US" dirty="0"/>
              <a:t>訪問介護の紹介率最高法人は、</a:t>
            </a:r>
            <a:endParaRPr lang="en-US" altLang="ja-JP" dirty="0"/>
          </a:p>
          <a:p>
            <a:pPr algn="ctr">
              <a:lnSpc>
                <a:spcPct val="150000"/>
              </a:lnSpc>
            </a:pPr>
            <a:r>
              <a:rPr lang="ja-JP" altLang="en-US" b="1" dirty="0"/>
              <a:t>㈱台東　</a:t>
            </a:r>
            <a:r>
              <a:rPr lang="en-US" altLang="ja-JP" b="1" dirty="0"/>
              <a:t>81</a:t>
            </a:r>
            <a:r>
              <a:rPr lang="ja-JP" altLang="en-US" b="1" dirty="0"/>
              <a:t>％　</a:t>
            </a:r>
            <a:r>
              <a:rPr lang="ja-JP" altLang="en-US" dirty="0"/>
              <a:t>となり届出も必要に！</a:t>
            </a:r>
          </a:p>
        </p:txBody>
      </p:sp>
      <p:sp>
        <p:nvSpPr>
          <p:cNvPr id="21" name="二等辺三角形 20">
            <a:extLst>
              <a:ext uri="{FF2B5EF4-FFF2-40B4-BE49-F238E27FC236}">
                <a16:creationId xmlns:a16="http://schemas.microsoft.com/office/drawing/2014/main" id="{2D836C1A-44AB-814A-E923-E33422002079}"/>
              </a:ext>
            </a:extLst>
          </p:cNvPr>
          <p:cNvSpPr/>
          <p:nvPr/>
        </p:nvSpPr>
        <p:spPr>
          <a:xfrm rot="10800000">
            <a:off x="2383680" y="5408671"/>
            <a:ext cx="208955" cy="146250"/>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pic>
        <p:nvPicPr>
          <p:cNvPr id="3" name="録音したサウンド">
            <a:hlinkClick r:id="" action="ppaction://media"/>
            <a:extLst>
              <a:ext uri="{FF2B5EF4-FFF2-40B4-BE49-F238E27FC236}">
                <a16:creationId xmlns:a16="http://schemas.microsoft.com/office/drawing/2014/main" id="{0090ECB1-B1D6-A1C1-BAEF-DBC9CFD899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48200" y="3124200"/>
            <a:ext cx="609600" cy="609600"/>
          </a:xfrm>
          <a:prstGeom prst="rect">
            <a:avLst/>
          </a:prstGeom>
        </p:spPr>
      </p:pic>
    </p:spTree>
    <p:extLst>
      <p:ext uri="{BB962C8B-B14F-4D97-AF65-F5344CB8AC3E}">
        <p14:creationId xmlns:p14="http://schemas.microsoft.com/office/powerpoint/2010/main" val="2674837500"/>
      </p:ext>
    </p:extLst>
  </p:cSld>
  <p:clrMapOvr>
    <a:masterClrMapping/>
  </p:clrMapOvr>
  <mc:AlternateContent xmlns:mc="http://schemas.openxmlformats.org/markup-compatibility/2006" xmlns:p14="http://schemas.microsoft.com/office/powerpoint/2010/main">
    <mc:Choice Requires="p14">
      <p:transition spd="slow" p14:dur="2000" advTm="41805"/>
    </mc:Choice>
    <mc:Fallback xmlns="">
      <p:transition spd="slow" advTm="41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8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4">
            <a:extLst>
              <a:ext uri="{FF2B5EF4-FFF2-40B4-BE49-F238E27FC236}">
                <a16:creationId xmlns:a16="http://schemas.microsoft.com/office/drawing/2014/main" id="{86D147EF-0A45-2ECF-10B0-3CD327D09406}"/>
              </a:ext>
            </a:extLst>
          </p:cNvPr>
          <p:cNvSpPr txBox="1">
            <a:spLocks/>
          </p:cNvSpPr>
          <p:nvPr/>
        </p:nvSpPr>
        <p:spPr>
          <a:xfrm>
            <a:off x="-7945" y="290018"/>
            <a:ext cx="3670526" cy="425059"/>
          </a:xfrm>
          <a:prstGeom prst="rect">
            <a:avLst/>
          </a:prstGeom>
        </p:spPr>
        <p:txBody>
          <a:bodyPr/>
          <a:lstStyle>
            <a:lvl1pPr algn="l" defTabSz="914400" rtl="0" eaLnBrk="1" latinLnBrk="0" hangingPunct="1">
              <a:lnSpc>
                <a:spcPct val="90000"/>
              </a:lnSpc>
              <a:spcBef>
                <a:spcPct val="0"/>
              </a:spcBef>
              <a:buNone/>
              <a:defRPr kumimoji="1" sz="2000" b="1" kern="1200">
                <a:solidFill>
                  <a:schemeClr val="tx1"/>
                </a:solidFill>
                <a:latin typeface="+mj-lt"/>
                <a:ea typeface="+mj-ea"/>
                <a:cs typeface="+mj-cs"/>
              </a:defRPr>
            </a:lvl1pPr>
          </a:lstStyle>
          <a:p>
            <a:r>
              <a:rPr lang="ja-JP" altLang="en-US" sz="2275" dirty="0">
                <a:latin typeface="游ゴシック" panose="020B0400000000000000" pitchFamily="50" charset="-128"/>
                <a:ea typeface="游ゴシック" panose="020B0400000000000000" pitchFamily="50" charset="-128"/>
              </a:rPr>
              <a:t>集団指導目次</a:t>
            </a:r>
          </a:p>
        </p:txBody>
      </p:sp>
      <p:sp>
        <p:nvSpPr>
          <p:cNvPr id="3" name="タイトル 4">
            <a:extLst>
              <a:ext uri="{FF2B5EF4-FFF2-40B4-BE49-F238E27FC236}">
                <a16:creationId xmlns:a16="http://schemas.microsoft.com/office/drawing/2014/main" id="{C045ABA7-F75C-A213-2E5F-A1ED05B90FF5}"/>
              </a:ext>
            </a:extLst>
          </p:cNvPr>
          <p:cNvSpPr txBox="1">
            <a:spLocks/>
          </p:cNvSpPr>
          <p:nvPr/>
        </p:nvSpPr>
        <p:spPr>
          <a:xfrm>
            <a:off x="97631" y="728328"/>
            <a:ext cx="1742939" cy="425059"/>
          </a:xfrm>
          <a:prstGeom prst="rect">
            <a:avLst/>
          </a:prstGeom>
        </p:spPr>
        <p:txBody>
          <a:bodyPr/>
          <a:lstStyle>
            <a:lvl1pPr algn="l" defTabSz="914400" rtl="0" eaLnBrk="1" latinLnBrk="0" hangingPunct="1">
              <a:lnSpc>
                <a:spcPct val="90000"/>
              </a:lnSpc>
              <a:spcBef>
                <a:spcPct val="0"/>
              </a:spcBef>
              <a:buNone/>
              <a:defRPr kumimoji="1" sz="2800" b="1" kern="1200">
                <a:solidFill>
                  <a:schemeClr val="tx1"/>
                </a:solidFill>
                <a:latin typeface="+mn-ea"/>
                <a:ea typeface="+mn-ea"/>
                <a:cs typeface="+mj-cs"/>
              </a:defRPr>
            </a:lvl1pPr>
          </a:lstStyle>
          <a:p>
            <a:r>
              <a:rPr lang="en-US" altLang="ja-JP" sz="2275" dirty="0">
                <a:solidFill>
                  <a:schemeClr val="bg1">
                    <a:lumMod val="65000"/>
                  </a:schemeClr>
                </a:solidFill>
              </a:rPr>
              <a:t>INDEX</a:t>
            </a:r>
            <a:endParaRPr lang="ja-JP" altLang="en-US" sz="2275" dirty="0">
              <a:solidFill>
                <a:schemeClr val="bg1">
                  <a:lumMod val="65000"/>
                </a:schemeClr>
              </a:solidFill>
            </a:endParaRPr>
          </a:p>
        </p:txBody>
      </p:sp>
      <p:sp>
        <p:nvSpPr>
          <p:cNvPr id="36" name="四角形: 上の 2 つの角を丸める 35">
            <a:extLst>
              <a:ext uri="{FF2B5EF4-FFF2-40B4-BE49-F238E27FC236}">
                <a16:creationId xmlns:a16="http://schemas.microsoft.com/office/drawing/2014/main" id="{62723CF0-5E9C-4E60-09A0-DAA4CD01BB00}"/>
              </a:ext>
            </a:extLst>
          </p:cNvPr>
          <p:cNvSpPr/>
          <p:nvPr/>
        </p:nvSpPr>
        <p:spPr>
          <a:xfrm rot="16200000">
            <a:off x="3925829" y="1468666"/>
            <a:ext cx="338475" cy="519582"/>
          </a:xfrm>
          <a:prstGeom prst="round2SameRect">
            <a:avLst>
              <a:gd name="adj1" fmla="val 50000"/>
              <a:gd name="adj2" fmla="val 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25"/>
          </a:p>
        </p:txBody>
      </p:sp>
      <p:sp>
        <p:nvSpPr>
          <p:cNvPr id="37" name="テキスト ボックス 36">
            <a:extLst>
              <a:ext uri="{FF2B5EF4-FFF2-40B4-BE49-F238E27FC236}">
                <a16:creationId xmlns:a16="http://schemas.microsoft.com/office/drawing/2014/main" id="{DABD37A7-2509-C3C2-AEA5-64DD015284D1}"/>
              </a:ext>
            </a:extLst>
          </p:cNvPr>
          <p:cNvSpPr txBox="1"/>
          <p:nvPr/>
        </p:nvSpPr>
        <p:spPr>
          <a:xfrm>
            <a:off x="3935024" y="1559218"/>
            <a:ext cx="519582" cy="442429"/>
          </a:xfrm>
          <a:prstGeom prst="rect">
            <a:avLst/>
          </a:prstGeom>
          <a:noFill/>
        </p:spPr>
        <p:txBody>
          <a:bodyPr wrap="square" rtlCol="0">
            <a:spAutoFit/>
          </a:bodyPr>
          <a:lstStyle/>
          <a:p>
            <a:r>
              <a:rPr lang="ja-JP" altLang="en-US" sz="2275" b="1" dirty="0">
                <a:solidFill>
                  <a:schemeClr val="bg1"/>
                </a:solidFill>
              </a:rPr>
              <a:t>１</a:t>
            </a:r>
          </a:p>
        </p:txBody>
      </p:sp>
      <p:sp>
        <p:nvSpPr>
          <p:cNvPr id="38" name="タイトル 4">
            <a:extLst>
              <a:ext uri="{FF2B5EF4-FFF2-40B4-BE49-F238E27FC236}">
                <a16:creationId xmlns:a16="http://schemas.microsoft.com/office/drawing/2014/main" id="{E907069A-F6C7-4C75-CDA6-CF2A13FD6033}"/>
              </a:ext>
            </a:extLst>
          </p:cNvPr>
          <p:cNvSpPr txBox="1">
            <a:spLocks/>
          </p:cNvSpPr>
          <p:nvPr/>
        </p:nvSpPr>
        <p:spPr>
          <a:xfrm>
            <a:off x="4354858" y="1447895"/>
            <a:ext cx="5089180" cy="562843"/>
          </a:xfrm>
          <a:prstGeom prst="rect">
            <a:avLst/>
          </a:prstGeom>
        </p:spPr>
        <p:txBody>
          <a:bodyPr/>
          <a:lstStyle>
            <a:lvl1pPr algn="l" defTabSz="914400" rtl="0" eaLnBrk="1" latinLnBrk="0" hangingPunct="1">
              <a:lnSpc>
                <a:spcPct val="90000"/>
              </a:lnSpc>
              <a:spcBef>
                <a:spcPct val="0"/>
              </a:spcBef>
              <a:buNone/>
              <a:defRPr kumimoji="1" sz="2800" b="1" kern="1200">
                <a:solidFill>
                  <a:schemeClr val="tx1"/>
                </a:solidFill>
                <a:latin typeface="+mn-ea"/>
                <a:ea typeface="+mn-ea"/>
                <a:cs typeface="+mj-cs"/>
              </a:defRPr>
            </a:lvl1pPr>
          </a:lstStyle>
          <a:p>
            <a:pPr>
              <a:lnSpc>
                <a:spcPct val="150000"/>
              </a:lnSpc>
            </a:pPr>
            <a:r>
              <a:rPr lang="ja-JP" altLang="ja-JP" sz="2275" dirty="0">
                <a:solidFill>
                  <a:schemeClr val="bg1">
                    <a:lumMod val="65000"/>
                  </a:schemeClr>
                </a:solidFill>
                <a:ea typeface="游ゴシック" panose="020B0400000000000000" pitchFamily="50" charset="-128"/>
                <a:cs typeface="Times New Roman" panose="02020603050405020304" pitchFamily="18" charset="0"/>
              </a:rPr>
              <a:t>令和</a:t>
            </a:r>
            <a:r>
              <a:rPr lang="en-US" altLang="ja-JP" sz="2275" dirty="0">
                <a:solidFill>
                  <a:schemeClr val="bg1">
                    <a:lumMod val="65000"/>
                  </a:schemeClr>
                </a:solidFill>
                <a:ea typeface="游ゴシック" panose="020B0400000000000000" pitchFamily="50" charset="-128"/>
                <a:cs typeface="Times New Roman" panose="02020603050405020304" pitchFamily="18" charset="0"/>
              </a:rPr>
              <a:t>3</a:t>
            </a:r>
            <a:r>
              <a:rPr lang="ja-JP" altLang="ja-JP" sz="2275" dirty="0">
                <a:solidFill>
                  <a:schemeClr val="bg1">
                    <a:lumMod val="65000"/>
                  </a:schemeClr>
                </a:solidFill>
                <a:ea typeface="游ゴシック" panose="020B0400000000000000" pitchFamily="50" charset="-128"/>
                <a:cs typeface="Times New Roman" panose="02020603050405020304" pitchFamily="18" charset="0"/>
              </a:rPr>
              <a:t>年度介護報酬改定のおさらい</a:t>
            </a:r>
            <a:endParaRPr lang="ja-JP" altLang="en-US" sz="3250" dirty="0">
              <a:solidFill>
                <a:schemeClr val="bg1">
                  <a:lumMod val="65000"/>
                </a:schemeClr>
              </a:solidFill>
              <a:latin typeface="Arial" panose="020B0604020202020204" pitchFamily="34" charset="0"/>
              <a:ea typeface="游ゴシック" panose="020B0400000000000000" pitchFamily="50" charset="-128"/>
              <a:cs typeface="Arial Unicode MS"/>
            </a:endParaRPr>
          </a:p>
        </p:txBody>
      </p:sp>
      <p:sp>
        <p:nvSpPr>
          <p:cNvPr id="39" name="四角形: 上の 2 つの角を丸める 38">
            <a:extLst>
              <a:ext uri="{FF2B5EF4-FFF2-40B4-BE49-F238E27FC236}">
                <a16:creationId xmlns:a16="http://schemas.microsoft.com/office/drawing/2014/main" id="{40E77D69-BCD5-A202-93DA-A934AC72ED6F}"/>
              </a:ext>
            </a:extLst>
          </p:cNvPr>
          <p:cNvSpPr/>
          <p:nvPr/>
        </p:nvSpPr>
        <p:spPr>
          <a:xfrm rot="16200000">
            <a:off x="3925411" y="2906404"/>
            <a:ext cx="338475" cy="519582"/>
          </a:xfrm>
          <a:prstGeom prst="round2SameRect">
            <a:avLst>
              <a:gd name="adj1" fmla="val 50000"/>
              <a:gd name="adj2" fmla="val 0"/>
            </a:avLst>
          </a:prstGeom>
          <a:solidFill>
            <a:srgbClr val="F9A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25"/>
          </a:p>
        </p:txBody>
      </p:sp>
      <p:sp>
        <p:nvSpPr>
          <p:cNvPr id="40" name="テキスト ボックス 39">
            <a:extLst>
              <a:ext uri="{FF2B5EF4-FFF2-40B4-BE49-F238E27FC236}">
                <a16:creationId xmlns:a16="http://schemas.microsoft.com/office/drawing/2014/main" id="{B5EF6594-1C69-F033-ECB7-10BDDAEDA5C9}"/>
              </a:ext>
            </a:extLst>
          </p:cNvPr>
          <p:cNvSpPr txBox="1"/>
          <p:nvPr/>
        </p:nvSpPr>
        <p:spPr>
          <a:xfrm>
            <a:off x="3934605" y="2996955"/>
            <a:ext cx="519582" cy="442429"/>
          </a:xfrm>
          <a:prstGeom prst="rect">
            <a:avLst/>
          </a:prstGeom>
          <a:noFill/>
        </p:spPr>
        <p:txBody>
          <a:bodyPr wrap="square" rtlCol="0">
            <a:spAutoFit/>
          </a:bodyPr>
          <a:lstStyle/>
          <a:p>
            <a:r>
              <a:rPr lang="ja-JP" altLang="en-US" sz="2275" b="1" dirty="0">
                <a:solidFill>
                  <a:schemeClr val="bg1"/>
                </a:solidFill>
              </a:rPr>
              <a:t>２</a:t>
            </a:r>
          </a:p>
        </p:txBody>
      </p:sp>
      <p:sp>
        <p:nvSpPr>
          <p:cNvPr id="41" name="タイトル 4">
            <a:extLst>
              <a:ext uri="{FF2B5EF4-FFF2-40B4-BE49-F238E27FC236}">
                <a16:creationId xmlns:a16="http://schemas.microsoft.com/office/drawing/2014/main" id="{473A9242-54E4-6053-22C7-D7079AA3586A}"/>
              </a:ext>
            </a:extLst>
          </p:cNvPr>
          <p:cNvSpPr txBox="1">
            <a:spLocks/>
          </p:cNvSpPr>
          <p:nvPr/>
        </p:nvSpPr>
        <p:spPr>
          <a:xfrm>
            <a:off x="4380259" y="2878932"/>
            <a:ext cx="4947274" cy="574523"/>
          </a:xfrm>
          <a:prstGeom prst="rect">
            <a:avLst/>
          </a:prstGeom>
        </p:spPr>
        <p:txBody>
          <a:bodyPr/>
          <a:lstStyle>
            <a:lvl1pPr algn="l" defTabSz="914400" rtl="0" eaLnBrk="1" latinLnBrk="0" hangingPunct="1">
              <a:lnSpc>
                <a:spcPct val="90000"/>
              </a:lnSpc>
              <a:spcBef>
                <a:spcPct val="0"/>
              </a:spcBef>
              <a:buNone/>
              <a:defRPr kumimoji="1" sz="2800" b="1" kern="1200">
                <a:solidFill>
                  <a:schemeClr val="tx1"/>
                </a:solidFill>
                <a:latin typeface="+mn-ea"/>
                <a:ea typeface="+mn-ea"/>
                <a:cs typeface="+mj-cs"/>
              </a:defRPr>
            </a:lvl1pPr>
          </a:lstStyle>
          <a:p>
            <a:pPr>
              <a:lnSpc>
                <a:spcPct val="150000"/>
              </a:lnSpc>
            </a:pPr>
            <a:r>
              <a:rPr lang="ja-JP" altLang="ja-JP" sz="2275" dirty="0">
                <a:ea typeface="游ゴシック" panose="020B0400000000000000" pitchFamily="50" charset="-128"/>
                <a:cs typeface="Times New Roman" panose="02020603050405020304" pitchFamily="18" charset="0"/>
              </a:rPr>
              <a:t>運営指導の主な指摘内容</a:t>
            </a:r>
            <a:endParaRPr lang="ja-JP" altLang="en-US" sz="4388" dirty="0"/>
          </a:p>
        </p:txBody>
      </p:sp>
      <p:sp>
        <p:nvSpPr>
          <p:cNvPr id="42" name="テキスト ボックス 41">
            <a:extLst>
              <a:ext uri="{FF2B5EF4-FFF2-40B4-BE49-F238E27FC236}">
                <a16:creationId xmlns:a16="http://schemas.microsoft.com/office/drawing/2014/main" id="{33EA9A49-29E1-26C5-BC14-3C64EC3EEAFE}"/>
              </a:ext>
            </a:extLst>
          </p:cNvPr>
          <p:cNvSpPr txBox="1"/>
          <p:nvPr/>
        </p:nvSpPr>
        <p:spPr>
          <a:xfrm>
            <a:off x="4089626" y="3430011"/>
            <a:ext cx="4288605" cy="572849"/>
          </a:xfrm>
          <a:prstGeom prst="rect">
            <a:avLst/>
          </a:prstGeom>
          <a:noFill/>
        </p:spPr>
        <p:txBody>
          <a:bodyPr wrap="square" rtlCol="0">
            <a:spAutoFit/>
          </a:bodyPr>
          <a:lstStyle/>
          <a:p>
            <a:pPr>
              <a:lnSpc>
                <a:spcPct val="200000"/>
              </a:lnSpc>
            </a:pPr>
            <a:r>
              <a:rPr lang="ja-JP" altLang="en-US" dirty="0">
                <a:ea typeface="游ゴシック" panose="020B0400000000000000" pitchFamily="50" charset="-128"/>
                <a:cs typeface="Times New Roman" panose="02020603050405020304" pitchFamily="18" charset="0"/>
              </a:rPr>
              <a:t>１．運営規程の記載内容</a:t>
            </a:r>
            <a:endParaRPr lang="ja-JP" altLang="en-US" dirty="0"/>
          </a:p>
        </p:txBody>
      </p:sp>
      <p:sp>
        <p:nvSpPr>
          <p:cNvPr id="43" name="テキスト ボックス 42">
            <a:extLst>
              <a:ext uri="{FF2B5EF4-FFF2-40B4-BE49-F238E27FC236}">
                <a16:creationId xmlns:a16="http://schemas.microsoft.com/office/drawing/2014/main" id="{A4C2E116-5580-3445-64F1-4FE0FAF157D2}"/>
              </a:ext>
            </a:extLst>
          </p:cNvPr>
          <p:cNvSpPr txBox="1"/>
          <p:nvPr/>
        </p:nvSpPr>
        <p:spPr>
          <a:xfrm>
            <a:off x="4089626" y="3897522"/>
            <a:ext cx="3406353" cy="572849"/>
          </a:xfrm>
          <a:prstGeom prst="rect">
            <a:avLst/>
          </a:prstGeom>
          <a:noFill/>
        </p:spPr>
        <p:txBody>
          <a:bodyPr wrap="square" rtlCol="0">
            <a:spAutoFit/>
          </a:bodyPr>
          <a:lstStyle/>
          <a:p>
            <a:pPr>
              <a:lnSpc>
                <a:spcPct val="200000"/>
              </a:lnSpc>
            </a:pPr>
            <a:r>
              <a:rPr lang="ja-JP" altLang="en-US" dirty="0">
                <a:ea typeface="游ゴシック" panose="020B0400000000000000" pitchFamily="50" charset="-128"/>
                <a:cs typeface="Times New Roman" panose="02020603050405020304" pitchFamily="18" charset="0"/>
              </a:rPr>
              <a:t>２．家族の個人情報使用同意</a:t>
            </a:r>
            <a:endParaRPr lang="ja-JP" altLang="en-US" dirty="0"/>
          </a:p>
        </p:txBody>
      </p:sp>
      <p:sp>
        <p:nvSpPr>
          <p:cNvPr id="44" name="テキスト ボックス 43">
            <a:extLst>
              <a:ext uri="{FF2B5EF4-FFF2-40B4-BE49-F238E27FC236}">
                <a16:creationId xmlns:a16="http://schemas.microsoft.com/office/drawing/2014/main" id="{96A64CF0-9D35-649E-B90F-9594E8CFEF9E}"/>
              </a:ext>
            </a:extLst>
          </p:cNvPr>
          <p:cNvSpPr txBox="1"/>
          <p:nvPr/>
        </p:nvSpPr>
        <p:spPr>
          <a:xfrm>
            <a:off x="4089626" y="4365033"/>
            <a:ext cx="3833685" cy="572849"/>
          </a:xfrm>
          <a:prstGeom prst="rect">
            <a:avLst/>
          </a:prstGeom>
          <a:noFill/>
        </p:spPr>
        <p:txBody>
          <a:bodyPr wrap="square" rtlCol="0">
            <a:spAutoFit/>
          </a:bodyPr>
          <a:lstStyle/>
          <a:p>
            <a:pPr>
              <a:lnSpc>
                <a:spcPct val="200000"/>
              </a:lnSpc>
            </a:pPr>
            <a:r>
              <a:rPr lang="ja-JP" altLang="en-US" dirty="0">
                <a:ea typeface="游ゴシック" panose="020B0400000000000000" pitchFamily="50" charset="-128"/>
                <a:cs typeface="Times New Roman" panose="02020603050405020304" pitchFamily="18" charset="0"/>
              </a:rPr>
              <a:t>３．特定事業所集中減算の取扱</a:t>
            </a:r>
            <a:endParaRPr lang="ja-JP" altLang="en-US" dirty="0"/>
          </a:p>
        </p:txBody>
      </p:sp>
      <p:sp>
        <p:nvSpPr>
          <p:cNvPr id="45" name="テキスト ボックス 44">
            <a:extLst>
              <a:ext uri="{FF2B5EF4-FFF2-40B4-BE49-F238E27FC236}">
                <a16:creationId xmlns:a16="http://schemas.microsoft.com/office/drawing/2014/main" id="{B46D84ED-B8AE-C09E-1B25-EF84711FB3CC}"/>
              </a:ext>
            </a:extLst>
          </p:cNvPr>
          <p:cNvSpPr txBox="1"/>
          <p:nvPr/>
        </p:nvSpPr>
        <p:spPr>
          <a:xfrm>
            <a:off x="4089626" y="4832543"/>
            <a:ext cx="4288606" cy="626262"/>
          </a:xfrm>
          <a:prstGeom prst="rect">
            <a:avLst/>
          </a:prstGeom>
          <a:noFill/>
        </p:spPr>
        <p:txBody>
          <a:bodyPr wrap="square" rtlCol="0">
            <a:spAutoFit/>
          </a:bodyPr>
          <a:lstStyle/>
          <a:p>
            <a:pPr>
              <a:lnSpc>
                <a:spcPct val="200000"/>
              </a:lnSpc>
            </a:pPr>
            <a:r>
              <a:rPr lang="ja-JP" altLang="en-US" sz="2000" b="1" dirty="0">
                <a:ea typeface="游ゴシック" panose="020B0400000000000000" pitchFamily="50" charset="-128"/>
                <a:cs typeface="Times New Roman" panose="02020603050405020304" pitchFamily="18" charset="0"/>
              </a:rPr>
              <a:t>４．運営基準減算</a:t>
            </a:r>
            <a:r>
              <a:rPr lang="en-US" altLang="ja-JP" sz="2000" b="1" dirty="0">
                <a:ea typeface="游ゴシック" panose="020B0400000000000000" pitchFamily="50" charset="-128"/>
                <a:cs typeface="Times New Roman" panose="02020603050405020304" pitchFamily="18" charset="0"/>
              </a:rPr>
              <a:t>	</a:t>
            </a:r>
            <a:endParaRPr lang="ja-JP" altLang="en-US" sz="2000" b="1" dirty="0"/>
          </a:p>
        </p:txBody>
      </p:sp>
      <p:sp>
        <p:nvSpPr>
          <p:cNvPr id="46" name="テキスト ボックス 45">
            <a:extLst>
              <a:ext uri="{FF2B5EF4-FFF2-40B4-BE49-F238E27FC236}">
                <a16:creationId xmlns:a16="http://schemas.microsoft.com/office/drawing/2014/main" id="{81BCE6A3-8F61-9984-8B35-E579E4FB77E0}"/>
              </a:ext>
            </a:extLst>
          </p:cNvPr>
          <p:cNvSpPr txBox="1"/>
          <p:nvPr/>
        </p:nvSpPr>
        <p:spPr>
          <a:xfrm>
            <a:off x="4089625" y="5300054"/>
            <a:ext cx="5089180" cy="572144"/>
          </a:xfrm>
          <a:prstGeom prst="rect">
            <a:avLst/>
          </a:prstGeom>
          <a:noFill/>
        </p:spPr>
        <p:txBody>
          <a:bodyPr wrap="square" rtlCol="0">
            <a:spAutoFit/>
          </a:bodyPr>
          <a:lstStyle/>
          <a:p>
            <a:pPr>
              <a:lnSpc>
                <a:spcPct val="200000"/>
              </a:lnSpc>
            </a:pPr>
            <a:r>
              <a:rPr lang="ja-JP" altLang="en-US" dirty="0">
                <a:ea typeface="游ゴシック" panose="020B0400000000000000" pitchFamily="50" charset="-128"/>
                <a:cs typeface="Times New Roman" panose="02020603050405020304" pitchFamily="18" charset="0"/>
              </a:rPr>
              <a:t>５．計画作成に関する指摘</a:t>
            </a:r>
            <a:endParaRPr lang="ja-JP" altLang="en-US" dirty="0"/>
          </a:p>
        </p:txBody>
      </p:sp>
      <p:sp>
        <p:nvSpPr>
          <p:cNvPr id="47" name="四角形: 角を丸くする 46">
            <a:extLst>
              <a:ext uri="{FF2B5EF4-FFF2-40B4-BE49-F238E27FC236}">
                <a16:creationId xmlns:a16="http://schemas.microsoft.com/office/drawing/2014/main" id="{ADE15D6F-FD77-8452-4693-7E005F0DD345}"/>
              </a:ext>
            </a:extLst>
          </p:cNvPr>
          <p:cNvSpPr/>
          <p:nvPr/>
        </p:nvSpPr>
        <p:spPr>
          <a:xfrm>
            <a:off x="4063679" y="3879863"/>
            <a:ext cx="2498699" cy="180000"/>
          </a:xfrm>
          <a:prstGeom prst="roundRect">
            <a:avLst/>
          </a:prstGeom>
          <a:solidFill>
            <a:srgbClr val="F7834F">
              <a:alpha val="36000"/>
            </a:srgbClr>
          </a:solidFill>
          <a:ln w="15875">
            <a:solidFill>
              <a:srgbClr val="F7834F"/>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ja-JP" altLang="en-US" sz="2000"/>
          </a:p>
        </p:txBody>
      </p:sp>
      <p:sp>
        <p:nvSpPr>
          <p:cNvPr id="48" name="四角形: 角を丸くする 47">
            <a:extLst>
              <a:ext uri="{FF2B5EF4-FFF2-40B4-BE49-F238E27FC236}">
                <a16:creationId xmlns:a16="http://schemas.microsoft.com/office/drawing/2014/main" id="{E24C9A83-FF05-6D35-83F9-CB067BD12AF3}"/>
              </a:ext>
            </a:extLst>
          </p:cNvPr>
          <p:cNvSpPr/>
          <p:nvPr/>
        </p:nvSpPr>
        <p:spPr>
          <a:xfrm>
            <a:off x="4063679" y="4367259"/>
            <a:ext cx="3168000" cy="180000"/>
          </a:xfrm>
          <a:prstGeom prst="roundRect">
            <a:avLst/>
          </a:prstGeom>
          <a:solidFill>
            <a:srgbClr val="F7834F">
              <a:alpha val="36000"/>
            </a:srgbClr>
          </a:solidFill>
          <a:ln w="12700">
            <a:solidFill>
              <a:srgbClr val="F7834F"/>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ja-JP" altLang="en-US"/>
          </a:p>
        </p:txBody>
      </p:sp>
      <p:sp>
        <p:nvSpPr>
          <p:cNvPr id="49" name="四角形: 角を丸くする 48">
            <a:extLst>
              <a:ext uri="{FF2B5EF4-FFF2-40B4-BE49-F238E27FC236}">
                <a16:creationId xmlns:a16="http://schemas.microsoft.com/office/drawing/2014/main" id="{28FB8FE8-EEA6-24D2-E381-A6497F4FD4DB}"/>
              </a:ext>
            </a:extLst>
          </p:cNvPr>
          <p:cNvSpPr/>
          <p:nvPr/>
        </p:nvSpPr>
        <p:spPr>
          <a:xfrm>
            <a:off x="4063678" y="4797047"/>
            <a:ext cx="3384000" cy="180000"/>
          </a:xfrm>
          <a:prstGeom prst="roundRect">
            <a:avLst/>
          </a:prstGeom>
          <a:solidFill>
            <a:srgbClr val="F7834F">
              <a:alpha val="36000"/>
            </a:srgbClr>
          </a:solidFill>
          <a:ln w="15875">
            <a:solidFill>
              <a:srgbClr val="F7834F"/>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ja-JP" altLang="en-US"/>
          </a:p>
        </p:txBody>
      </p:sp>
      <p:sp>
        <p:nvSpPr>
          <p:cNvPr id="50" name="四角形: 角を丸くする 49">
            <a:extLst>
              <a:ext uri="{FF2B5EF4-FFF2-40B4-BE49-F238E27FC236}">
                <a16:creationId xmlns:a16="http://schemas.microsoft.com/office/drawing/2014/main" id="{FD2EE99F-FDB1-20FA-EFC5-DED33F344A76}"/>
              </a:ext>
            </a:extLst>
          </p:cNvPr>
          <p:cNvSpPr/>
          <p:nvPr/>
        </p:nvSpPr>
        <p:spPr>
          <a:xfrm>
            <a:off x="4063678" y="5282952"/>
            <a:ext cx="1860227" cy="180000"/>
          </a:xfrm>
          <a:prstGeom prst="roundRect">
            <a:avLst/>
          </a:prstGeom>
          <a:solidFill>
            <a:srgbClr val="F7834F">
              <a:alpha val="36000"/>
            </a:srgbClr>
          </a:solidFill>
          <a:ln w="15875">
            <a:solidFill>
              <a:srgbClr val="F7834F"/>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ja-JP" altLang="en-US"/>
          </a:p>
        </p:txBody>
      </p:sp>
      <p:sp>
        <p:nvSpPr>
          <p:cNvPr id="51" name="四角形: 角を丸くする 50">
            <a:extLst>
              <a:ext uri="{FF2B5EF4-FFF2-40B4-BE49-F238E27FC236}">
                <a16:creationId xmlns:a16="http://schemas.microsoft.com/office/drawing/2014/main" id="{92D12AA5-F285-0BBF-9902-5A77DAF16FB3}"/>
              </a:ext>
            </a:extLst>
          </p:cNvPr>
          <p:cNvSpPr/>
          <p:nvPr/>
        </p:nvSpPr>
        <p:spPr>
          <a:xfrm>
            <a:off x="4063679" y="5745482"/>
            <a:ext cx="3276000" cy="180000"/>
          </a:xfrm>
          <a:prstGeom prst="roundRect">
            <a:avLst/>
          </a:prstGeom>
          <a:solidFill>
            <a:srgbClr val="F7834F">
              <a:alpha val="36000"/>
            </a:srgbClr>
          </a:solidFill>
          <a:ln w="15875">
            <a:solidFill>
              <a:srgbClr val="F7834F"/>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ja-JP" altLang="en-US"/>
          </a:p>
        </p:txBody>
      </p:sp>
      <p:pic>
        <p:nvPicPr>
          <p:cNvPr id="4" name="録音したサウンド">
            <a:hlinkClick r:id="" action="ppaction://media"/>
            <a:extLst>
              <a:ext uri="{FF2B5EF4-FFF2-40B4-BE49-F238E27FC236}">
                <a16:creationId xmlns:a16="http://schemas.microsoft.com/office/drawing/2014/main" id="{BFF88205-009B-E91A-E49B-334B9DAEF9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48200" y="3124200"/>
            <a:ext cx="609600" cy="609600"/>
          </a:xfrm>
          <a:prstGeom prst="rect">
            <a:avLst/>
          </a:prstGeom>
        </p:spPr>
      </p:pic>
    </p:spTree>
    <p:extLst>
      <p:ext uri="{BB962C8B-B14F-4D97-AF65-F5344CB8AC3E}">
        <p14:creationId xmlns:p14="http://schemas.microsoft.com/office/powerpoint/2010/main" val="4135633875"/>
      </p:ext>
    </p:extLst>
  </p:cSld>
  <p:clrMapOvr>
    <a:masterClrMapping/>
  </p:clrMapOvr>
  <mc:AlternateContent xmlns:mc="http://schemas.openxmlformats.org/markup-compatibility/2006" xmlns:p14="http://schemas.microsoft.com/office/powerpoint/2010/main">
    <mc:Choice Requires="p14">
      <p:transition spd="slow" p14:dur="2000" advTm="7602"/>
    </mc:Choice>
    <mc:Fallback xmlns="">
      <p:transition spd="slow" advTm="7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矢印: 五方向 21">
            <a:extLst>
              <a:ext uri="{FF2B5EF4-FFF2-40B4-BE49-F238E27FC236}">
                <a16:creationId xmlns:a16="http://schemas.microsoft.com/office/drawing/2014/main" id="{1D15C92C-3363-E65C-611E-4B684EA97C79}"/>
              </a:ext>
            </a:extLst>
          </p:cNvPr>
          <p:cNvSpPr/>
          <p:nvPr/>
        </p:nvSpPr>
        <p:spPr>
          <a:xfrm>
            <a:off x="562166" y="5718589"/>
            <a:ext cx="1434396" cy="491252"/>
          </a:xfrm>
          <a:prstGeom prst="homePlate">
            <a:avLst>
              <a:gd name="adj" fmla="val 29641"/>
            </a:avLst>
          </a:prstGeom>
          <a:solidFill>
            <a:srgbClr val="F9A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dirty="0">
              <a:solidFill>
                <a:schemeClr val="tx1">
                  <a:lumMod val="95000"/>
                  <a:lumOff val="5000"/>
                </a:schemeClr>
              </a:solidFill>
            </a:endParaRPr>
          </a:p>
        </p:txBody>
      </p:sp>
      <p:sp>
        <p:nvSpPr>
          <p:cNvPr id="15" name="矢印: 五方向 14">
            <a:extLst>
              <a:ext uri="{FF2B5EF4-FFF2-40B4-BE49-F238E27FC236}">
                <a16:creationId xmlns:a16="http://schemas.microsoft.com/office/drawing/2014/main" id="{59BD73F8-E3A5-3D44-22A6-89C196D0DB6F}"/>
              </a:ext>
            </a:extLst>
          </p:cNvPr>
          <p:cNvSpPr/>
          <p:nvPr/>
        </p:nvSpPr>
        <p:spPr>
          <a:xfrm>
            <a:off x="562166" y="2798787"/>
            <a:ext cx="1434396" cy="491252"/>
          </a:xfrm>
          <a:prstGeom prst="homePlate">
            <a:avLst>
              <a:gd name="adj" fmla="val 29641"/>
            </a:avLst>
          </a:prstGeom>
          <a:solidFill>
            <a:srgbClr val="F9A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dirty="0">
              <a:solidFill>
                <a:schemeClr val="tx1">
                  <a:lumMod val="95000"/>
                  <a:lumOff val="5000"/>
                </a:schemeClr>
              </a:solidFill>
            </a:endParaRPr>
          </a:p>
        </p:txBody>
      </p:sp>
      <p:sp>
        <p:nvSpPr>
          <p:cNvPr id="2" name="矢印: 五方向 1">
            <a:extLst>
              <a:ext uri="{FF2B5EF4-FFF2-40B4-BE49-F238E27FC236}">
                <a16:creationId xmlns:a16="http://schemas.microsoft.com/office/drawing/2014/main" id="{60AD4C83-E0E6-00B6-4686-F60F0E623950}"/>
              </a:ext>
            </a:extLst>
          </p:cNvPr>
          <p:cNvSpPr/>
          <p:nvPr/>
        </p:nvSpPr>
        <p:spPr>
          <a:xfrm>
            <a:off x="562166" y="4026131"/>
            <a:ext cx="1434396" cy="491252"/>
          </a:xfrm>
          <a:prstGeom prst="homePlate">
            <a:avLst>
              <a:gd name="adj" fmla="val 29641"/>
            </a:avLst>
          </a:prstGeom>
          <a:solidFill>
            <a:srgbClr val="F9A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dirty="0">
              <a:solidFill>
                <a:schemeClr val="tx1">
                  <a:lumMod val="95000"/>
                  <a:lumOff val="5000"/>
                </a:schemeClr>
              </a:solidFill>
            </a:endParaRPr>
          </a:p>
        </p:txBody>
      </p:sp>
      <p:sp>
        <p:nvSpPr>
          <p:cNvPr id="21" name="四角形: 角を丸くする 20">
            <a:extLst>
              <a:ext uri="{FF2B5EF4-FFF2-40B4-BE49-F238E27FC236}">
                <a16:creationId xmlns:a16="http://schemas.microsoft.com/office/drawing/2014/main" id="{65560781-5D2D-1825-8CC1-536A1F84C99B}"/>
              </a:ext>
            </a:extLst>
          </p:cNvPr>
          <p:cNvSpPr/>
          <p:nvPr/>
        </p:nvSpPr>
        <p:spPr>
          <a:xfrm>
            <a:off x="702391" y="2703597"/>
            <a:ext cx="7875641" cy="1209420"/>
          </a:xfrm>
          <a:prstGeom prst="roundRect">
            <a:avLst>
              <a:gd name="adj" fmla="val 21536"/>
            </a:avLst>
          </a:prstGeom>
          <a:solidFill>
            <a:srgbClr val="F9AA88">
              <a:alpha val="46000"/>
            </a:srgb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p>
        </p:txBody>
      </p:sp>
      <p:sp>
        <p:nvSpPr>
          <p:cNvPr id="4" name="タイトル 3">
            <a:extLst>
              <a:ext uri="{FF2B5EF4-FFF2-40B4-BE49-F238E27FC236}">
                <a16:creationId xmlns:a16="http://schemas.microsoft.com/office/drawing/2014/main" id="{4CAD9189-C64A-01A9-95C0-2B316DBD061A}"/>
              </a:ext>
            </a:extLst>
          </p:cNvPr>
          <p:cNvSpPr>
            <a:spLocks noGrp="1"/>
          </p:cNvSpPr>
          <p:nvPr>
            <p:ph type="ctrTitle"/>
          </p:nvPr>
        </p:nvSpPr>
        <p:spPr>
          <a:xfrm>
            <a:off x="0" y="136523"/>
            <a:ext cx="5418699" cy="477837"/>
          </a:xfrm>
          <a:prstGeom prst="rect">
            <a:avLst/>
          </a:prstGeom>
        </p:spPr>
        <p:txBody>
          <a:bodyPr>
            <a:normAutofit/>
          </a:bodyPr>
          <a:lstStyle/>
          <a:p>
            <a:r>
              <a:rPr lang="ja-JP" altLang="en-US" dirty="0">
                <a:latin typeface="+mn-ea"/>
                <a:ea typeface="+mn-ea"/>
              </a:rPr>
              <a:t>４．運営基準減算</a:t>
            </a:r>
          </a:p>
        </p:txBody>
      </p:sp>
      <p:sp>
        <p:nvSpPr>
          <p:cNvPr id="3" name="テキスト ボックス 2">
            <a:extLst>
              <a:ext uri="{FF2B5EF4-FFF2-40B4-BE49-F238E27FC236}">
                <a16:creationId xmlns:a16="http://schemas.microsoft.com/office/drawing/2014/main" id="{F52F1CBE-9BA7-4B10-488C-15C8973D7A55}"/>
              </a:ext>
            </a:extLst>
          </p:cNvPr>
          <p:cNvSpPr txBox="1"/>
          <p:nvPr/>
        </p:nvSpPr>
        <p:spPr>
          <a:xfrm>
            <a:off x="251332" y="1249731"/>
            <a:ext cx="9403335" cy="883512"/>
          </a:xfrm>
          <a:prstGeom prst="rect">
            <a:avLst/>
          </a:prstGeom>
          <a:noFill/>
        </p:spPr>
        <p:txBody>
          <a:bodyPr wrap="square" rtlCol="0">
            <a:spAutoFit/>
          </a:bodyPr>
          <a:lstStyle/>
          <a:p>
            <a:pPr>
              <a:lnSpc>
                <a:spcPct val="150000"/>
              </a:lnSpc>
            </a:pPr>
            <a:r>
              <a:rPr lang="ja-JP" altLang="en-US" dirty="0"/>
              <a:t>業務が適切に行われない場合、基本報酬の</a:t>
            </a:r>
            <a:r>
              <a:rPr lang="en-US" altLang="ja-JP" dirty="0"/>
              <a:t>50/100</a:t>
            </a:r>
            <a:r>
              <a:rPr lang="ja-JP" altLang="en-US" dirty="0"/>
              <a:t>の減算、その状態が２月以上続くと、</a:t>
            </a:r>
            <a:endParaRPr lang="en-US" altLang="ja-JP" dirty="0"/>
          </a:p>
          <a:p>
            <a:pPr>
              <a:lnSpc>
                <a:spcPct val="150000"/>
              </a:lnSpc>
            </a:pPr>
            <a:r>
              <a:rPr lang="ja-JP" altLang="en-US" dirty="0"/>
              <a:t>基本報酬が算定できない。</a:t>
            </a:r>
          </a:p>
        </p:txBody>
      </p:sp>
      <p:sp>
        <p:nvSpPr>
          <p:cNvPr id="5" name="テキスト ボックス 4">
            <a:extLst>
              <a:ext uri="{FF2B5EF4-FFF2-40B4-BE49-F238E27FC236}">
                <a16:creationId xmlns:a16="http://schemas.microsoft.com/office/drawing/2014/main" id="{1D6A54A6-7770-C854-F45F-3E6D9AFCCCB5}"/>
              </a:ext>
            </a:extLst>
          </p:cNvPr>
          <p:cNvSpPr txBox="1"/>
          <p:nvPr/>
        </p:nvSpPr>
        <p:spPr>
          <a:xfrm>
            <a:off x="-292724" y="735512"/>
            <a:ext cx="9784258" cy="369332"/>
          </a:xfrm>
          <a:prstGeom prst="rect">
            <a:avLst/>
          </a:prstGeom>
          <a:noFill/>
        </p:spPr>
        <p:txBody>
          <a:bodyPr wrap="square" rtlCol="0">
            <a:spAutoFit/>
          </a:bodyPr>
          <a:lstStyle/>
          <a:p>
            <a:pPr algn="r"/>
            <a:r>
              <a:rPr lang="ja-JP" altLang="en-US" b="1" dirty="0"/>
              <a:t>要件を満たさないと報酬が半額に！さらに２月続くと報酬がゼロに！</a:t>
            </a:r>
          </a:p>
        </p:txBody>
      </p:sp>
      <p:sp>
        <p:nvSpPr>
          <p:cNvPr id="6" name="テキスト ボックス 5">
            <a:extLst>
              <a:ext uri="{FF2B5EF4-FFF2-40B4-BE49-F238E27FC236}">
                <a16:creationId xmlns:a16="http://schemas.microsoft.com/office/drawing/2014/main" id="{CD650CD2-8951-5196-FB54-F3ED842D208F}"/>
              </a:ext>
            </a:extLst>
          </p:cNvPr>
          <p:cNvSpPr txBox="1"/>
          <p:nvPr/>
        </p:nvSpPr>
        <p:spPr>
          <a:xfrm>
            <a:off x="486696" y="2382378"/>
            <a:ext cx="3756691" cy="307777"/>
          </a:xfrm>
          <a:prstGeom prst="rect">
            <a:avLst/>
          </a:prstGeom>
          <a:noFill/>
        </p:spPr>
        <p:txBody>
          <a:bodyPr wrap="square" rtlCol="0">
            <a:spAutoFit/>
          </a:bodyPr>
          <a:lstStyle/>
          <a:p>
            <a:r>
              <a:rPr lang="ja-JP" altLang="en-US" sz="1400" dirty="0">
                <a:solidFill>
                  <a:schemeClr val="bg1">
                    <a:lumMod val="65000"/>
                  </a:schemeClr>
                </a:solidFill>
              </a:rPr>
              <a:t>≪運営基準減算が適用されるとき≫</a:t>
            </a:r>
          </a:p>
        </p:txBody>
      </p:sp>
      <p:sp>
        <p:nvSpPr>
          <p:cNvPr id="8" name="テキスト ボックス 7">
            <a:extLst>
              <a:ext uri="{FF2B5EF4-FFF2-40B4-BE49-F238E27FC236}">
                <a16:creationId xmlns:a16="http://schemas.microsoft.com/office/drawing/2014/main" id="{2DB5A56A-49EC-9676-56FE-174BE364806E}"/>
              </a:ext>
            </a:extLst>
          </p:cNvPr>
          <p:cNvSpPr txBox="1"/>
          <p:nvPr/>
        </p:nvSpPr>
        <p:spPr>
          <a:xfrm>
            <a:off x="574149" y="2882012"/>
            <a:ext cx="895159" cy="338554"/>
          </a:xfrm>
          <a:prstGeom prst="rect">
            <a:avLst/>
          </a:prstGeom>
          <a:noFill/>
          <a:ln>
            <a:noFill/>
          </a:ln>
        </p:spPr>
        <p:txBody>
          <a:bodyPr wrap="square" rtlCol="0">
            <a:spAutoFit/>
          </a:bodyPr>
          <a:lstStyle/>
          <a:p>
            <a:r>
              <a:rPr lang="ja-JP" altLang="en-US" sz="1600" b="1" dirty="0">
                <a:solidFill>
                  <a:schemeClr val="bg1"/>
                </a:solidFill>
              </a:rPr>
              <a:t>契約時</a:t>
            </a:r>
          </a:p>
        </p:txBody>
      </p:sp>
      <p:sp>
        <p:nvSpPr>
          <p:cNvPr id="10" name="テキスト ボックス 9">
            <a:extLst>
              <a:ext uri="{FF2B5EF4-FFF2-40B4-BE49-F238E27FC236}">
                <a16:creationId xmlns:a16="http://schemas.microsoft.com/office/drawing/2014/main" id="{962D8C76-1FB5-2E4E-E489-AEE749EDD66E}"/>
              </a:ext>
            </a:extLst>
          </p:cNvPr>
          <p:cNvSpPr txBox="1"/>
          <p:nvPr/>
        </p:nvSpPr>
        <p:spPr>
          <a:xfrm>
            <a:off x="586130" y="4092748"/>
            <a:ext cx="1626126" cy="338554"/>
          </a:xfrm>
          <a:prstGeom prst="rect">
            <a:avLst/>
          </a:prstGeom>
          <a:noFill/>
          <a:ln>
            <a:noFill/>
          </a:ln>
        </p:spPr>
        <p:txBody>
          <a:bodyPr wrap="square" rtlCol="0">
            <a:spAutoFit/>
          </a:bodyPr>
          <a:lstStyle/>
          <a:p>
            <a:r>
              <a:rPr lang="ja-JP" altLang="en-US" sz="1600" b="1" dirty="0">
                <a:solidFill>
                  <a:schemeClr val="bg1"/>
                </a:solidFill>
              </a:rPr>
              <a:t>アセスメント</a:t>
            </a:r>
          </a:p>
        </p:txBody>
      </p:sp>
      <p:sp>
        <p:nvSpPr>
          <p:cNvPr id="11" name="矢印: 五方向 10">
            <a:extLst>
              <a:ext uri="{FF2B5EF4-FFF2-40B4-BE49-F238E27FC236}">
                <a16:creationId xmlns:a16="http://schemas.microsoft.com/office/drawing/2014/main" id="{FAF66758-7C57-87AE-C8D3-118BE274A111}"/>
              </a:ext>
            </a:extLst>
          </p:cNvPr>
          <p:cNvSpPr/>
          <p:nvPr/>
        </p:nvSpPr>
        <p:spPr>
          <a:xfrm>
            <a:off x="562166" y="4832016"/>
            <a:ext cx="1434396" cy="491252"/>
          </a:xfrm>
          <a:prstGeom prst="homePlate">
            <a:avLst>
              <a:gd name="adj" fmla="val 29641"/>
            </a:avLst>
          </a:prstGeom>
          <a:solidFill>
            <a:srgbClr val="F9A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dirty="0">
              <a:solidFill>
                <a:schemeClr val="tx1">
                  <a:lumMod val="95000"/>
                  <a:lumOff val="5000"/>
                </a:schemeClr>
              </a:solidFill>
            </a:endParaRPr>
          </a:p>
        </p:txBody>
      </p:sp>
      <p:sp>
        <p:nvSpPr>
          <p:cNvPr id="12" name="テキスト ボックス 11">
            <a:extLst>
              <a:ext uri="{FF2B5EF4-FFF2-40B4-BE49-F238E27FC236}">
                <a16:creationId xmlns:a16="http://schemas.microsoft.com/office/drawing/2014/main" id="{A0026A9B-E704-9DB7-D508-84CA9BF30AF9}"/>
              </a:ext>
            </a:extLst>
          </p:cNvPr>
          <p:cNvSpPr txBox="1"/>
          <p:nvPr/>
        </p:nvSpPr>
        <p:spPr>
          <a:xfrm>
            <a:off x="486697" y="4898152"/>
            <a:ext cx="2189330" cy="461665"/>
          </a:xfrm>
          <a:prstGeom prst="rect">
            <a:avLst/>
          </a:prstGeom>
          <a:noFill/>
        </p:spPr>
        <p:txBody>
          <a:bodyPr wrap="square" rtlCol="0">
            <a:spAutoFit/>
          </a:bodyPr>
          <a:lstStyle/>
          <a:p>
            <a:r>
              <a:rPr lang="ja-JP" altLang="en-US" sz="1200" b="1" dirty="0">
                <a:solidFill>
                  <a:schemeClr val="bg1"/>
                </a:solidFill>
              </a:rPr>
              <a:t>サービス担当者会議</a:t>
            </a:r>
            <a:endParaRPr lang="en-US" altLang="ja-JP" sz="1200" b="1" dirty="0">
              <a:solidFill>
                <a:schemeClr val="bg1"/>
              </a:solidFill>
            </a:endParaRPr>
          </a:p>
          <a:p>
            <a:r>
              <a:rPr lang="ja-JP" altLang="en-US" sz="1200" b="1" dirty="0">
                <a:solidFill>
                  <a:schemeClr val="bg1"/>
                </a:solidFill>
              </a:rPr>
              <a:t>ケアプラン作成</a:t>
            </a:r>
          </a:p>
        </p:txBody>
      </p:sp>
      <p:sp>
        <p:nvSpPr>
          <p:cNvPr id="14" name="テキスト ボックス 13">
            <a:extLst>
              <a:ext uri="{FF2B5EF4-FFF2-40B4-BE49-F238E27FC236}">
                <a16:creationId xmlns:a16="http://schemas.microsoft.com/office/drawing/2014/main" id="{99177847-716E-C818-776B-9F53B6A14E7C}"/>
              </a:ext>
            </a:extLst>
          </p:cNvPr>
          <p:cNvSpPr txBox="1"/>
          <p:nvPr/>
        </p:nvSpPr>
        <p:spPr>
          <a:xfrm>
            <a:off x="562166" y="5794938"/>
            <a:ext cx="1410432" cy="338554"/>
          </a:xfrm>
          <a:prstGeom prst="rect">
            <a:avLst/>
          </a:prstGeom>
          <a:noFill/>
          <a:ln>
            <a:noFill/>
          </a:ln>
        </p:spPr>
        <p:txBody>
          <a:bodyPr wrap="square" rtlCol="0">
            <a:spAutoFit/>
          </a:bodyPr>
          <a:lstStyle/>
          <a:p>
            <a:r>
              <a:rPr lang="ja-JP" altLang="en-US" sz="1600" b="1" dirty="0">
                <a:solidFill>
                  <a:schemeClr val="bg1"/>
                </a:solidFill>
              </a:rPr>
              <a:t>モニタリング</a:t>
            </a:r>
          </a:p>
        </p:txBody>
      </p:sp>
      <p:sp>
        <p:nvSpPr>
          <p:cNvPr id="17" name="テキスト ボックス 16">
            <a:extLst>
              <a:ext uri="{FF2B5EF4-FFF2-40B4-BE49-F238E27FC236}">
                <a16:creationId xmlns:a16="http://schemas.microsoft.com/office/drawing/2014/main" id="{71FC8A3B-0317-E041-8EB4-4842C01188B6}"/>
              </a:ext>
            </a:extLst>
          </p:cNvPr>
          <p:cNvSpPr txBox="1"/>
          <p:nvPr/>
        </p:nvSpPr>
        <p:spPr>
          <a:xfrm>
            <a:off x="1951397" y="2974107"/>
            <a:ext cx="6626636" cy="646331"/>
          </a:xfrm>
          <a:prstGeom prst="rect">
            <a:avLst/>
          </a:prstGeom>
          <a:noFill/>
        </p:spPr>
        <p:txBody>
          <a:bodyPr wrap="square" rtlCol="0">
            <a:spAutoFit/>
          </a:bodyPr>
          <a:lstStyle/>
          <a:p>
            <a:r>
              <a:rPr lang="ja-JP" altLang="en-US" b="1" dirty="0">
                <a:solidFill>
                  <a:schemeClr val="tx1">
                    <a:lumMod val="95000"/>
                    <a:lumOff val="5000"/>
                  </a:schemeClr>
                </a:solidFill>
              </a:rPr>
              <a:t>適正なサービスの提供を確保するための文書の交付及び内容の説明を行っていない、署名を得ていない</a:t>
            </a:r>
          </a:p>
        </p:txBody>
      </p:sp>
      <p:sp>
        <p:nvSpPr>
          <p:cNvPr id="18" name="テキスト ボックス 17">
            <a:extLst>
              <a:ext uri="{FF2B5EF4-FFF2-40B4-BE49-F238E27FC236}">
                <a16:creationId xmlns:a16="http://schemas.microsoft.com/office/drawing/2014/main" id="{256AF6D6-4294-EE90-0B7F-3362D492A7CE}"/>
              </a:ext>
            </a:extLst>
          </p:cNvPr>
          <p:cNvSpPr txBox="1"/>
          <p:nvPr/>
        </p:nvSpPr>
        <p:spPr>
          <a:xfrm>
            <a:off x="2212256" y="4092006"/>
            <a:ext cx="6626636" cy="338554"/>
          </a:xfrm>
          <a:prstGeom prst="rect">
            <a:avLst/>
          </a:prstGeom>
          <a:noFill/>
        </p:spPr>
        <p:txBody>
          <a:bodyPr wrap="square" rtlCol="0">
            <a:spAutoFit/>
          </a:bodyPr>
          <a:lstStyle/>
          <a:p>
            <a:r>
              <a:rPr lang="ja-JP" altLang="en-US" sz="1600" dirty="0">
                <a:solidFill>
                  <a:schemeClr val="bg1">
                    <a:lumMod val="50000"/>
                  </a:schemeClr>
                </a:solidFill>
              </a:rPr>
              <a:t>利用者の居宅を訪問してアセスメントを実施していない</a:t>
            </a:r>
          </a:p>
        </p:txBody>
      </p:sp>
      <p:sp>
        <p:nvSpPr>
          <p:cNvPr id="19" name="テキスト ボックス 18">
            <a:extLst>
              <a:ext uri="{FF2B5EF4-FFF2-40B4-BE49-F238E27FC236}">
                <a16:creationId xmlns:a16="http://schemas.microsoft.com/office/drawing/2014/main" id="{23F40DE4-1184-0FF4-4937-868F6DD36E8B}"/>
              </a:ext>
            </a:extLst>
          </p:cNvPr>
          <p:cNvSpPr txBox="1"/>
          <p:nvPr/>
        </p:nvSpPr>
        <p:spPr>
          <a:xfrm>
            <a:off x="2212256" y="4788638"/>
            <a:ext cx="6626636" cy="584775"/>
          </a:xfrm>
          <a:prstGeom prst="rect">
            <a:avLst/>
          </a:prstGeom>
          <a:noFill/>
        </p:spPr>
        <p:txBody>
          <a:bodyPr wrap="square" rtlCol="0">
            <a:spAutoFit/>
          </a:bodyPr>
          <a:lstStyle/>
          <a:p>
            <a:r>
              <a:rPr lang="ja-JP" altLang="en-US" sz="1600" dirty="0">
                <a:solidFill>
                  <a:schemeClr val="bg1">
                    <a:lumMod val="50000"/>
                  </a:schemeClr>
                </a:solidFill>
              </a:rPr>
              <a:t>ケアプラン作成に際してサービス担当者会議を開催していない</a:t>
            </a:r>
            <a:endParaRPr lang="en-US" altLang="ja-JP" sz="1600" dirty="0">
              <a:solidFill>
                <a:schemeClr val="bg1">
                  <a:lumMod val="50000"/>
                </a:schemeClr>
              </a:solidFill>
            </a:endParaRPr>
          </a:p>
          <a:p>
            <a:r>
              <a:rPr lang="ja-JP" altLang="en-US" sz="1600" dirty="0">
                <a:solidFill>
                  <a:schemeClr val="bg1">
                    <a:lumMod val="50000"/>
                  </a:schemeClr>
                </a:solidFill>
              </a:rPr>
              <a:t>ケアプランを交付していない</a:t>
            </a:r>
          </a:p>
        </p:txBody>
      </p:sp>
      <p:sp>
        <p:nvSpPr>
          <p:cNvPr id="20" name="テキスト ボックス 19">
            <a:extLst>
              <a:ext uri="{FF2B5EF4-FFF2-40B4-BE49-F238E27FC236}">
                <a16:creationId xmlns:a16="http://schemas.microsoft.com/office/drawing/2014/main" id="{643EC8E8-AF11-54AD-354C-B7889B8E6525}"/>
              </a:ext>
            </a:extLst>
          </p:cNvPr>
          <p:cNvSpPr txBox="1"/>
          <p:nvPr/>
        </p:nvSpPr>
        <p:spPr>
          <a:xfrm>
            <a:off x="2212256" y="5818572"/>
            <a:ext cx="6626636" cy="338554"/>
          </a:xfrm>
          <a:prstGeom prst="rect">
            <a:avLst/>
          </a:prstGeom>
          <a:noFill/>
        </p:spPr>
        <p:txBody>
          <a:bodyPr wrap="square" rtlCol="0">
            <a:spAutoFit/>
          </a:bodyPr>
          <a:lstStyle/>
          <a:p>
            <a:r>
              <a:rPr lang="ja-JP" altLang="en-US" sz="1600" dirty="0">
                <a:solidFill>
                  <a:schemeClr val="bg1">
                    <a:lumMod val="50000"/>
                  </a:schemeClr>
                </a:solidFill>
              </a:rPr>
              <a:t>モニタリングを行っていない、モニタリング結果を記録していない</a:t>
            </a:r>
          </a:p>
        </p:txBody>
      </p:sp>
      <p:pic>
        <p:nvPicPr>
          <p:cNvPr id="7" name="録音したサウンド">
            <a:hlinkClick r:id="" action="ppaction://media"/>
            <a:extLst>
              <a:ext uri="{FF2B5EF4-FFF2-40B4-BE49-F238E27FC236}">
                <a16:creationId xmlns:a16="http://schemas.microsoft.com/office/drawing/2014/main" id="{8FC3AB61-D75A-A944-FB0E-AA1A04E9C9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48200" y="3124200"/>
            <a:ext cx="609600" cy="609600"/>
          </a:xfrm>
          <a:prstGeom prst="rect">
            <a:avLst/>
          </a:prstGeom>
        </p:spPr>
      </p:pic>
    </p:spTree>
    <p:extLst>
      <p:ext uri="{BB962C8B-B14F-4D97-AF65-F5344CB8AC3E}">
        <p14:creationId xmlns:p14="http://schemas.microsoft.com/office/powerpoint/2010/main" val="2654506380"/>
      </p:ext>
    </p:extLst>
  </p:cSld>
  <p:clrMapOvr>
    <a:masterClrMapping/>
  </p:clrMapOvr>
  <mc:AlternateContent xmlns:mc="http://schemas.openxmlformats.org/markup-compatibility/2006" xmlns:p14="http://schemas.microsoft.com/office/powerpoint/2010/main">
    <mc:Choice Requires="p14">
      <p:transition spd="slow" p14:dur="2000" advTm="23972"/>
    </mc:Choice>
    <mc:Fallback xmlns="">
      <p:transition spd="slow" advTm="23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7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楕円 14">
            <a:extLst>
              <a:ext uri="{FF2B5EF4-FFF2-40B4-BE49-F238E27FC236}">
                <a16:creationId xmlns:a16="http://schemas.microsoft.com/office/drawing/2014/main" id="{5F79E128-5927-34E9-BD98-D2C45A46643A}"/>
              </a:ext>
            </a:extLst>
          </p:cNvPr>
          <p:cNvSpPr/>
          <p:nvPr/>
        </p:nvSpPr>
        <p:spPr>
          <a:xfrm>
            <a:off x="3185191" y="1389153"/>
            <a:ext cx="2001172" cy="1533832"/>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p>
        </p:txBody>
      </p:sp>
      <p:sp>
        <p:nvSpPr>
          <p:cNvPr id="4" name="タイトル 3">
            <a:extLst>
              <a:ext uri="{FF2B5EF4-FFF2-40B4-BE49-F238E27FC236}">
                <a16:creationId xmlns:a16="http://schemas.microsoft.com/office/drawing/2014/main" id="{4CAD9189-C64A-01A9-95C0-2B316DBD061A}"/>
              </a:ext>
            </a:extLst>
          </p:cNvPr>
          <p:cNvSpPr>
            <a:spLocks noGrp="1"/>
          </p:cNvSpPr>
          <p:nvPr>
            <p:ph type="ctrTitle"/>
          </p:nvPr>
        </p:nvSpPr>
        <p:spPr>
          <a:xfrm>
            <a:off x="0" y="136523"/>
            <a:ext cx="5418699" cy="477837"/>
          </a:xfrm>
          <a:prstGeom prst="rect">
            <a:avLst/>
          </a:prstGeom>
        </p:spPr>
        <p:txBody>
          <a:bodyPr>
            <a:normAutofit/>
          </a:bodyPr>
          <a:lstStyle/>
          <a:p>
            <a:r>
              <a:rPr lang="ja-JP" altLang="en-US" dirty="0">
                <a:latin typeface="+mn-ea"/>
                <a:ea typeface="+mn-ea"/>
              </a:rPr>
              <a:t>４．運営基準減算</a:t>
            </a:r>
          </a:p>
        </p:txBody>
      </p:sp>
      <p:sp>
        <p:nvSpPr>
          <p:cNvPr id="2" name="テキスト ボックス 1">
            <a:extLst>
              <a:ext uri="{FF2B5EF4-FFF2-40B4-BE49-F238E27FC236}">
                <a16:creationId xmlns:a16="http://schemas.microsoft.com/office/drawing/2014/main" id="{62F0FC99-3BA3-3007-43D2-C2436F1CB43E}"/>
              </a:ext>
            </a:extLst>
          </p:cNvPr>
          <p:cNvSpPr txBox="1"/>
          <p:nvPr/>
        </p:nvSpPr>
        <p:spPr>
          <a:xfrm>
            <a:off x="27794" y="723628"/>
            <a:ext cx="9372004" cy="369332"/>
          </a:xfrm>
          <a:prstGeom prst="rect">
            <a:avLst/>
          </a:prstGeom>
          <a:noFill/>
        </p:spPr>
        <p:txBody>
          <a:bodyPr wrap="square" rtlCol="0">
            <a:spAutoFit/>
          </a:bodyPr>
          <a:lstStyle/>
          <a:p>
            <a:pPr algn="r"/>
            <a:r>
              <a:rPr lang="ja-JP" altLang="en-US" b="1" dirty="0"/>
              <a:t>ケアマネジメントの流れと運営基準減算のポイント</a:t>
            </a:r>
          </a:p>
        </p:txBody>
      </p:sp>
      <p:sp>
        <p:nvSpPr>
          <p:cNvPr id="3" name="四角形: 角を丸くする 2">
            <a:extLst>
              <a:ext uri="{FF2B5EF4-FFF2-40B4-BE49-F238E27FC236}">
                <a16:creationId xmlns:a16="http://schemas.microsoft.com/office/drawing/2014/main" id="{FFB106B9-B9B2-1733-770E-87C32FE9A7EC}"/>
              </a:ext>
            </a:extLst>
          </p:cNvPr>
          <p:cNvSpPr/>
          <p:nvPr/>
        </p:nvSpPr>
        <p:spPr>
          <a:xfrm>
            <a:off x="864846" y="1597953"/>
            <a:ext cx="1066493" cy="391993"/>
          </a:xfrm>
          <a:prstGeom prst="roundRect">
            <a:avLst>
              <a:gd name="adj" fmla="val 35009"/>
            </a:avLst>
          </a:prstGeom>
          <a:solidFill>
            <a:srgbClr val="F78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t>契　約</a:t>
            </a:r>
          </a:p>
        </p:txBody>
      </p:sp>
      <p:sp>
        <p:nvSpPr>
          <p:cNvPr id="5" name="四角形: 角を丸くする 4">
            <a:extLst>
              <a:ext uri="{FF2B5EF4-FFF2-40B4-BE49-F238E27FC236}">
                <a16:creationId xmlns:a16="http://schemas.microsoft.com/office/drawing/2014/main" id="{BB0B666E-F9AD-7CD3-E504-01F2B053DF2F}"/>
              </a:ext>
            </a:extLst>
          </p:cNvPr>
          <p:cNvSpPr/>
          <p:nvPr/>
        </p:nvSpPr>
        <p:spPr>
          <a:xfrm>
            <a:off x="2686271" y="1597953"/>
            <a:ext cx="1277820" cy="391993"/>
          </a:xfrm>
          <a:prstGeom prst="roundRect">
            <a:avLst>
              <a:gd name="adj" fmla="val 35009"/>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lumMod val="75000"/>
                    <a:lumOff val="25000"/>
                  </a:schemeClr>
                </a:solidFill>
              </a:rPr>
              <a:t>アセスメント</a:t>
            </a:r>
          </a:p>
        </p:txBody>
      </p:sp>
      <p:sp>
        <p:nvSpPr>
          <p:cNvPr id="6" name="四角形: 角を丸くする 5">
            <a:extLst>
              <a:ext uri="{FF2B5EF4-FFF2-40B4-BE49-F238E27FC236}">
                <a16:creationId xmlns:a16="http://schemas.microsoft.com/office/drawing/2014/main" id="{7E8F57FB-A867-0D6B-25E3-47F1279089F6}"/>
              </a:ext>
            </a:extLst>
          </p:cNvPr>
          <p:cNvSpPr/>
          <p:nvPr/>
        </p:nvSpPr>
        <p:spPr>
          <a:xfrm>
            <a:off x="4419447" y="1597953"/>
            <a:ext cx="1277820" cy="391993"/>
          </a:xfrm>
          <a:prstGeom prst="roundRect">
            <a:avLst>
              <a:gd name="adj" fmla="val 35009"/>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lumMod val="75000"/>
                    <a:lumOff val="25000"/>
                  </a:schemeClr>
                </a:solidFill>
              </a:rPr>
              <a:t>ケアプラン</a:t>
            </a:r>
            <a:endParaRPr lang="en-US" altLang="ja-JP" sz="1200" b="1" dirty="0">
              <a:solidFill>
                <a:schemeClr val="tx1">
                  <a:lumMod val="75000"/>
                  <a:lumOff val="25000"/>
                </a:schemeClr>
              </a:solidFill>
            </a:endParaRPr>
          </a:p>
          <a:p>
            <a:pPr algn="ctr"/>
            <a:r>
              <a:rPr lang="ja-JP" altLang="en-US" sz="1200" b="1" dirty="0">
                <a:solidFill>
                  <a:schemeClr val="tx1">
                    <a:lumMod val="75000"/>
                    <a:lumOff val="25000"/>
                  </a:schemeClr>
                </a:solidFill>
              </a:rPr>
              <a:t>原案作成</a:t>
            </a:r>
          </a:p>
        </p:txBody>
      </p:sp>
      <p:sp>
        <p:nvSpPr>
          <p:cNvPr id="7" name="四角形: 角を丸くする 6">
            <a:extLst>
              <a:ext uri="{FF2B5EF4-FFF2-40B4-BE49-F238E27FC236}">
                <a16:creationId xmlns:a16="http://schemas.microsoft.com/office/drawing/2014/main" id="{356648A4-47FB-5438-76AA-178EFA9B27E5}"/>
              </a:ext>
            </a:extLst>
          </p:cNvPr>
          <p:cNvSpPr/>
          <p:nvPr/>
        </p:nvSpPr>
        <p:spPr>
          <a:xfrm>
            <a:off x="4419447" y="2205429"/>
            <a:ext cx="1277820" cy="391993"/>
          </a:xfrm>
          <a:prstGeom prst="roundRect">
            <a:avLst>
              <a:gd name="adj" fmla="val 35009"/>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lumMod val="75000"/>
                    <a:lumOff val="25000"/>
                  </a:schemeClr>
                </a:solidFill>
              </a:rPr>
              <a:t>サービス担当者会議</a:t>
            </a:r>
          </a:p>
        </p:txBody>
      </p:sp>
      <p:sp>
        <p:nvSpPr>
          <p:cNvPr id="8" name="四角形: 角を丸くする 7">
            <a:extLst>
              <a:ext uri="{FF2B5EF4-FFF2-40B4-BE49-F238E27FC236}">
                <a16:creationId xmlns:a16="http://schemas.microsoft.com/office/drawing/2014/main" id="{70778A31-3659-BAFD-4383-F5F86DBFFBCA}"/>
              </a:ext>
            </a:extLst>
          </p:cNvPr>
          <p:cNvSpPr/>
          <p:nvPr/>
        </p:nvSpPr>
        <p:spPr>
          <a:xfrm>
            <a:off x="2686271" y="2205429"/>
            <a:ext cx="1277820" cy="391993"/>
          </a:xfrm>
          <a:prstGeom prst="roundRect">
            <a:avLst>
              <a:gd name="adj" fmla="val 35009"/>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1" dirty="0">
                <a:solidFill>
                  <a:schemeClr val="tx1">
                    <a:lumMod val="75000"/>
                    <a:lumOff val="25000"/>
                  </a:schemeClr>
                </a:solidFill>
              </a:rPr>
              <a:t>サービス開始～モニタリング</a:t>
            </a:r>
          </a:p>
        </p:txBody>
      </p:sp>
      <p:sp>
        <p:nvSpPr>
          <p:cNvPr id="9" name="矢印: 右 8">
            <a:extLst>
              <a:ext uri="{FF2B5EF4-FFF2-40B4-BE49-F238E27FC236}">
                <a16:creationId xmlns:a16="http://schemas.microsoft.com/office/drawing/2014/main" id="{3DE3B4F9-9336-A384-9913-13C6082E5EDF}"/>
              </a:ext>
            </a:extLst>
          </p:cNvPr>
          <p:cNvSpPr/>
          <p:nvPr/>
        </p:nvSpPr>
        <p:spPr>
          <a:xfrm>
            <a:off x="2123067" y="1695950"/>
            <a:ext cx="371475" cy="195997"/>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p>
        </p:txBody>
      </p:sp>
      <p:sp>
        <p:nvSpPr>
          <p:cNvPr id="16" name="二等辺三角形 15">
            <a:extLst>
              <a:ext uri="{FF2B5EF4-FFF2-40B4-BE49-F238E27FC236}">
                <a16:creationId xmlns:a16="http://schemas.microsoft.com/office/drawing/2014/main" id="{6012C3C2-D845-4C06-0CDD-59A021E288A3}"/>
              </a:ext>
            </a:extLst>
          </p:cNvPr>
          <p:cNvSpPr/>
          <p:nvPr/>
        </p:nvSpPr>
        <p:spPr>
          <a:xfrm rot="5400000">
            <a:off x="4152393" y="1340154"/>
            <a:ext cx="119956" cy="97997"/>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p>
        </p:txBody>
      </p:sp>
      <p:sp>
        <p:nvSpPr>
          <p:cNvPr id="17" name="二等辺三角形 16">
            <a:extLst>
              <a:ext uri="{FF2B5EF4-FFF2-40B4-BE49-F238E27FC236}">
                <a16:creationId xmlns:a16="http://schemas.microsoft.com/office/drawing/2014/main" id="{C80EF017-3F19-4670-715C-F279F18AAFA6}"/>
              </a:ext>
            </a:extLst>
          </p:cNvPr>
          <p:cNvSpPr/>
          <p:nvPr/>
        </p:nvSpPr>
        <p:spPr>
          <a:xfrm rot="5400000" flipH="1" flipV="1">
            <a:off x="4152393" y="2870615"/>
            <a:ext cx="119956" cy="97997"/>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p>
        </p:txBody>
      </p:sp>
      <p:sp>
        <p:nvSpPr>
          <p:cNvPr id="18" name="二等辺三角形 17">
            <a:extLst>
              <a:ext uri="{FF2B5EF4-FFF2-40B4-BE49-F238E27FC236}">
                <a16:creationId xmlns:a16="http://schemas.microsoft.com/office/drawing/2014/main" id="{422CD189-E693-9903-6525-AE9C374C6DA5}"/>
              </a:ext>
            </a:extLst>
          </p:cNvPr>
          <p:cNvSpPr/>
          <p:nvPr/>
        </p:nvSpPr>
        <p:spPr>
          <a:xfrm rot="10800000">
            <a:off x="5126385" y="2065027"/>
            <a:ext cx="119956" cy="97997"/>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p>
        </p:txBody>
      </p:sp>
      <p:sp>
        <p:nvSpPr>
          <p:cNvPr id="19" name="二等辺三角形 18">
            <a:extLst>
              <a:ext uri="{FF2B5EF4-FFF2-40B4-BE49-F238E27FC236}">
                <a16:creationId xmlns:a16="http://schemas.microsoft.com/office/drawing/2014/main" id="{D54CEA97-F948-8B6D-409A-EB5B2747B037}"/>
              </a:ext>
            </a:extLst>
          </p:cNvPr>
          <p:cNvSpPr/>
          <p:nvPr/>
        </p:nvSpPr>
        <p:spPr>
          <a:xfrm rot="10800000" flipV="1">
            <a:off x="3125213" y="2065027"/>
            <a:ext cx="119956" cy="97997"/>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p>
        </p:txBody>
      </p:sp>
      <p:sp>
        <p:nvSpPr>
          <p:cNvPr id="20" name="テキスト ボックス 19">
            <a:extLst>
              <a:ext uri="{FF2B5EF4-FFF2-40B4-BE49-F238E27FC236}">
                <a16:creationId xmlns:a16="http://schemas.microsoft.com/office/drawing/2014/main" id="{3968EB37-25FB-C41B-102F-88EE59BDBD3B}"/>
              </a:ext>
            </a:extLst>
          </p:cNvPr>
          <p:cNvSpPr txBox="1"/>
          <p:nvPr/>
        </p:nvSpPr>
        <p:spPr>
          <a:xfrm>
            <a:off x="341147" y="2791401"/>
            <a:ext cx="9570475" cy="1299010"/>
          </a:xfrm>
          <a:prstGeom prst="rect">
            <a:avLst/>
          </a:prstGeom>
          <a:noFill/>
        </p:spPr>
        <p:txBody>
          <a:bodyPr wrap="square" rtlCol="0">
            <a:spAutoFit/>
          </a:bodyPr>
          <a:lstStyle/>
          <a:p>
            <a:pPr>
              <a:lnSpc>
                <a:spcPct val="150000"/>
              </a:lnSpc>
            </a:pPr>
            <a:r>
              <a:rPr lang="ja-JP" altLang="en-US" b="1" dirty="0">
                <a:solidFill>
                  <a:schemeClr val="bg1"/>
                </a:solidFill>
                <a:highlight>
                  <a:srgbClr val="808080"/>
                </a:highlight>
              </a:rPr>
              <a:t>契約の際のポイント</a:t>
            </a:r>
            <a:endParaRPr lang="en-US" altLang="ja-JP" b="1" dirty="0">
              <a:solidFill>
                <a:schemeClr val="bg1"/>
              </a:solidFill>
              <a:highlight>
                <a:srgbClr val="808080"/>
              </a:highlight>
            </a:endParaRPr>
          </a:p>
          <a:p>
            <a:pPr>
              <a:lnSpc>
                <a:spcPct val="150000"/>
              </a:lnSpc>
            </a:pPr>
            <a:r>
              <a:rPr lang="ja-JP" altLang="en-US" dirty="0"/>
              <a:t>あらかじめ下記①～③について重要事項説明書などの</a:t>
            </a:r>
            <a:r>
              <a:rPr lang="ja-JP" altLang="en-US" b="1" dirty="0"/>
              <a:t>文書を交付し説明する</a:t>
            </a:r>
            <a:r>
              <a:rPr lang="ja-JP" altLang="en-US" dirty="0"/>
              <a:t>。</a:t>
            </a:r>
            <a:endParaRPr lang="en-US" altLang="ja-JP" dirty="0"/>
          </a:p>
          <a:p>
            <a:pPr>
              <a:lnSpc>
                <a:spcPct val="150000"/>
              </a:lnSpc>
            </a:pPr>
            <a:r>
              <a:rPr lang="ja-JP" altLang="en-US" dirty="0"/>
              <a:t>⇒理解したことについて利用者から</a:t>
            </a:r>
            <a:r>
              <a:rPr lang="ja-JP" altLang="en-US" b="1" dirty="0"/>
              <a:t>署名を得なければならない。</a:t>
            </a:r>
          </a:p>
        </p:txBody>
      </p:sp>
      <p:sp>
        <p:nvSpPr>
          <p:cNvPr id="21" name="楕円 20">
            <a:extLst>
              <a:ext uri="{FF2B5EF4-FFF2-40B4-BE49-F238E27FC236}">
                <a16:creationId xmlns:a16="http://schemas.microsoft.com/office/drawing/2014/main" id="{E3C46193-C645-3D98-59A9-22AA8D439274}"/>
              </a:ext>
            </a:extLst>
          </p:cNvPr>
          <p:cNvSpPr/>
          <p:nvPr/>
        </p:nvSpPr>
        <p:spPr>
          <a:xfrm>
            <a:off x="518829" y="4219336"/>
            <a:ext cx="290215" cy="290215"/>
          </a:xfrm>
          <a:prstGeom prst="ellipse">
            <a:avLst/>
          </a:prstGeom>
          <a:solidFill>
            <a:srgbClr val="F9AA88"/>
          </a:solidFill>
          <a:ln>
            <a:solidFill>
              <a:srgbClr val="F78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lumMod val="95000"/>
                    <a:lumOff val="5000"/>
                  </a:schemeClr>
                </a:solidFill>
              </a:rPr>
              <a:t>１</a:t>
            </a:r>
          </a:p>
        </p:txBody>
      </p:sp>
      <p:sp>
        <p:nvSpPr>
          <p:cNvPr id="22" name="楕円 21">
            <a:extLst>
              <a:ext uri="{FF2B5EF4-FFF2-40B4-BE49-F238E27FC236}">
                <a16:creationId xmlns:a16="http://schemas.microsoft.com/office/drawing/2014/main" id="{925D43D8-5B83-800F-973F-E95BBBB52723}"/>
              </a:ext>
            </a:extLst>
          </p:cNvPr>
          <p:cNvSpPr/>
          <p:nvPr/>
        </p:nvSpPr>
        <p:spPr>
          <a:xfrm>
            <a:off x="517517" y="4775311"/>
            <a:ext cx="290215" cy="290215"/>
          </a:xfrm>
          <a:prstGeom prst="ellipse">
            <a:avLst/>
          </a:prstGeom>
          <a:solidFill>
            <a:srgbClr val="F9AA88"/>
          </a:solidFill>
          <a:ln>
            <a:solidFill>
              <a:srgbClr val="F78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lumMod val="95000"/>
                    <a:lumOff val="5000"/>
                  </a:schemeClr>
                </a:solidFill>
              </a:rPr>
              <a:t>２</a:t>
            </a:r>
          </a:p>
        </p:txBody>
      </p:sp>
      <p:sp>
        <p:nvSpPr>
          <p:cNvPr id="23" name="楕円 22">
            <a:extLst>
              <a:ext uri="{FF2B5EF4-FFF2-40B4-BE49-F238E27FC236}">
                <a16:creationId xmlns:a16="http://schemas.microsoft.com/office/drawing/2014/main" id="{B312CEFC-A6C4-F477-A35E-59D02098528F}"/>
              </a:ext>
            </a:extLst>
          </p:cNvPr>
          <p:cNvSpPr/>
          <p:nvPr/>
        </p:nvSpPr>
        <p:spPr>
          <a:xfrm>
            <a:off x="518829" y="5540802"/>
            <a:ext cx="290215" cy="290215"/>
          </a:xfrm>
          <a:prstGeom prst="ellipse">
            <a:avLst/>
          </a:prstGeom>
          <a:solidFill>
            <a:srgbClr val="F9AA88"/>
          </a:solidFill>
          <a:ln>
            <a:solidFill>
              <a:srgbClr val="F78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lumMod val="95000"/>
                    <a:lumOff val="5000"/>
                  </a:schemeClr>
                </a:solidFill>
              </a:rPr>
              <a:t>３</a:t>
            </a:r>
          </a:p>
        </p:txBody>
      </p:sp>
      <p:sp>
        <p:nvSpPr>
          <p:cNvPr id="24" name="テキスト ボックス 23">
            <a:extLst>
              <a:ext uri="{FF2B5EF4-FFF2-40B4-BE49-F238E27FC236}">
                <a16:creationId xmlns:a16="http://schemas.microsoft.com/office/drawing/2014/main" id="{7F03DF3F-1EB7-5D20-64F3-10E9ECE40F9B}"/>
              </a:ext>
            </a:extLst>
          </p:cNvPr>
          <p:cNvSpPr txBox="1"/>
          <p:nvPr/>
        </p:nvSpPr>
        <p:spPr>
          <a:xfrm>
            <a:off x="810355" y="4242633"/>
            <a:ext cx="8285290" cy="338554"/>
          </a:xfrm>
          <a:prstGeom prst="rect">
            <a:avLst/>
          </a:prstGeom>
          <a:noFill/>
        </p:spPr>
        <p:txBody>
          <a:bodyPr wrap="square" rtlCol="0">
            <a:spAutoFit/>
          </a:bodyPr>
          <a:lstStyle/>
          <a:p>
            <a:r>
              <a:rPr lang="ja-JP" altLang="en-US" sz="1600" dirty="0"/>
              <a:t>利用者は複数のサービス事業者等を紹介するよう求めることができる</a:t>
            </a:r>
          </a:p>
        </p:txBody>
      </p:sp>
      <p:sp>
        <p:nvSpPr>
          <p:cNvPr id="25" name="テキスト ボックス 24">
            <a:extLst>
              <a:ext uri="{FF2B5EF4-FFF2-40B4-BE49-F238E27FC236}">
                <a16:creationId xmlns:a16="http://schemas.microsoft.com/office/drawing/2014/main" id="{F562AA9D-A7D5-746F-56CE-FF9CAAA0F74E}"/>
              </a:ext>
            </a:extLst>
          </p:cNvPr>
          <p:cNvSpPr txBox="1"/>
          <p:nvPr/>
        </p:nvSpPr>
        <p:spPr>
          <a:xfrm>
            <a:off x="807732" y="4745757"/>
            <a:ext cx="7864781" cy="584775"/>
          </a:xfrm>
          <a:prstGeom prst="rect">
            <a:avLst/>
          </a:prstGeom>
          <a:noFill/>
        </p:spPr>
        <p:txBody>
          <a:bodyPr wrap="square" rtlCol="0">
            <a:spAutoFit/>
          </a:bodyPr>
          <a:lstStyle/>
          <a:p>
            <a:r>
              <a:rPr lang="ja-JP" altLang="en-US" sz="1600" dirty="0"/>
              <a:t>利用者はプランに位置づけられているサービス事業者等を選んだ理由について説明を求めることができる</a:t>
            </a:r>
          </a:p>
        </p:txBody>
      </p:sp>
      <p:sp>
        <p:nvSpPr>
          <p:cNvPr id="26" name="テキスト ボックス 25">
            <a:extLst>
              <a:ext uri="{FF2B5EF4-FFF2-40B4-BE49-F238E27FC236}">
                <a16:creationId xmlns:a16="http://schemas.microsoft.com/office/drawing/2014/main" id="{165F1D62-ED4C-541F-3EF0-C51B59625148}"/>
              </a:ext>
            </a:extLst>
          </p:cNvPr>
          <p:cNvSpPr txBox="1"/>
          <p:nvPr/>
        </p:nvSpPr>
        <p:spPr>
          <a:xfrm>
            <a:off x="809043" y="5429794"/>
            <a:ext cx="8578127" cy="996107"/>
          </a:xfrm>
          <a:prstGeom prst="rect">
            <a:avLst/>
          </a:prstGeom>
          <a:noFill/>
        </p:spPr>
        <p:txBody>
          <a:bodyPr wrap="square" rtlCol="0">
            <a:spAutoFit/>
          </a:bodyPr>
          <a:lstStyle/>
          <a:p>
            <a:r>
              <a:rPr lang="ja-JP" altLang="en-US" sz="1600" dirty="0"/>
              <a:t>前６月に作成したケアプラン総数における各対象サービスの利用割合</a:t>
            </a:r>
            <a:endParaRPr lang="en-US" altLang="ja-JP" sz="1600" dirty="0"/>
          </a:p>
          <a:p>
            <a:pPr>
              <a:lnSpc>
                <a:spcPct val="150000"/>
              </a:lnSpc>
            </a:pPr>
            <a:r>
              <a:rPr lang="ja-JP" altLang="en-US" sz="1600" dirty="0"/>
              <a:t>各対象サービスごとの</a:t>
            </a:r>
            <a:r>
              <a:rPr lang="ja-JP" altLang="en-US" sz="1600" b="1" u="sng" dirty="0"/>
              <a:t>同一事業所によって提供された割合（上位</a:t>
            </a:r>
            <a:r>
              <a:rPr lang="en-US" altLang="ja-JP" sz="1600" b="1" u="sng" dirty="0"/>
              <a:t>3</a:t>
            </a:r>
            <a:r>
              <a:rPr lang="ja-JP" altLang="en-US" sz="1600" b="1" u="sng" dirty="0"/>
              <a:t>位）</a:t>
            </a:r>
            <a:endParaRPr lang="en-US" altLang="ja-JP" sz="1600" b="1" u="sng" dirty="0"/>
          </a:p>
          <a:p>
            <a:pPr>
              <a:lnSpc>
                <a:spcPct val="150000"/>
              </a:lnSpc>
            </a:pPr>
            <a:r>
              <a:rPr lang="en-US" altLang="ja-JP" sz="1400" b="1" dirty="0">
                <a:solidFill>
                  <a:schemeClr val="tx1">
                    <a:lumMod val="65000"/>
                    <a:lumOff val="35000"/>
                  </a:schemeClr>
                </a:solidFill>
              </a:rPr>
              <a:t>※</a:t>
            </a:r>
            <a:r>
              <a:rPr lang="ja-JP" altLang="en-US" sz="1400" b="1" dirty="0">
                <a:solidFill>
                  <a:schemeClr val="tx1">
                    <a:lumMod val="65000"/>
                    <a:lumOff val="35000"/>
                  </a:schemeClr>
                </a:solidFill>
              </a:rPr>
              <a:t>年</a:t>
            </a:r>
            <a:r>
              <a:rPr lang="en-US" altLang="ja-JP" sz="1400" b="1" dirty="0">
                <a:solidFill>
                  <a:schemeClr val="tx1">
                    <a:lumMod val="65000"/>
                    <a:lumOff val="35000"/>
                  </a:schemeClr>
                </a:solidFill>
              </a:rPr>
              <a:t>2</a:t>
            </a:r>
            <a:r>
              <a:rPr lang="ja-JP" altLang="en-US" sz="1400" b="1" dirty="0">
                <a:solidFill>
                  <a:schemeClr val="tx1">
                    <a:lumMod val="65000"/>
                    <a:lumOff val="35000"/>
                  </a:schemeClr>
                </a:solidFill>
              </a:rPr>
              <a:t>回、割合の更新が必要なので注意すること</a:t>
            </a:r>
          </a:p>
        </p:txBody>
      </p:sp>
      <p:sp>
        <p:nvSpPr>
          <p:cNvPr id="27" name="フリーフォーム: 図形 26">
            <a:extLst>
              <a:ext uri="{FF2B5EF4-FFF2-40B4-BE49-F238E27FC236}">
                <a16:creationId xmlns:a16="http://schemas.microsoft.com/office/drawing/2014/main" id="{CCE859D9-764B-4A14-7BF9-1D3C53296B31}"/>
              </a:ext>
            </a:extLst>
          </p:cNvPr>
          <p:cNvSpPr/>
          <p:nvPr/>
        </p:nvSpPr>
        <p:spPr>
          <a:xfrm>
            <a:off x="7691958" y="5390628"/>
            <a:ext cx="1851389" cy="659157"/>
          </a:xfrm>
          <a:custGeom>
            <a:avLst/>
            <a:gdLst>
              <a:gd name="connsiteX0" fmla="*/ 659833 w 2267408"/>
              <a:gd name="connsiteY0" fmla="*/ 0 h 984266"/>
              <a:gd name="connsiteX1" fmla="*/ 1775275 w 2267408"/>
              <a:gd name="connsiteY1" fmla="*/ 0 h 984266"/>
              <a:gd name="connsiteX2" fmla="*/ 2267408 w 2267408"/>
              <a:gd name="connsiteY2" fmla="*/ 492133 h 984266"/>
              <a:gd name="connsiteX3" fmla="*/ 1775275 w 2267408"/>
              <a:gd name="connsiteY3" fmla="*/ 984266 h 984266"/>
              <a:gd name="connsiteX4" fmla="*/ 659833 w 2267408"/>
              <a:gd name="connsiteY4" fmla="*/ 984266 h 984266"/>
              <a:gd name="connsiteX5" fmla="*/ 251749 w 2267408"/>
              <a:gd name="connsiteY5" fmla="*/ 767290 h 984266"/>
              <a:gd name="connsiteX6" fmla="*/ 242458 w 2267408"/>
              <a:gd name="connsiteY6" fmla="*/ 750174 h 984266"/>
              <a:gd name="connsiteX7" fmla="*/ 0 w 2267408"/>
              <a:gd name="connsiteY7" fmla="*/ 912415 h 984266"/>
              <a:gd name="connsiteX8" fmla="*/ 208527 w 2267408"/>
              <a:gd name="connsiteY8" fmla="*/ 687660 h 984266"/>
              <a:gd name="connsiteX9" fmla="*/ 206374 w 2267408"/>
              <a:gd name="connsiteY9" fmla="*/ 683694 h 984266"/>
              <a:gd name="connsiteX10" fmla="*/ 167700 w 2267408"/>
              <a:gd name="connsiteY10" fmla="*/ 492133 h 984266"/>
              <a:gd name="connsiteX11" fmla="*/ 659833 w 2267408"/>
              <a:gd name="connsiteY11" fmla="*/ 0 h 984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67408" h="984266">
                <a:moveTo>
                  <a:pt x="659833" y="0"/>
                </a:moveTo>
                <a:lnTo>
                  <a:pt x="1775275" y="0"/>
                </a:lnTo>
                <a:cubicBezTo>
                  <a:pt x="2047073" y="0"/>
                  <a:pt x="2267408" y="220335"/>
                  <a:pt x="2267408" y="492133"/>
                </a:cubicBezTo>
                <a:cubicBezTo>
                  <a:pt x="2267408" y="763931"/>
                  <a:pt x="2047073" y="984266"/>
                  <a:pt x="1775275" y="984266"/>
                </a:cubicBezTo>
                <a:lnTo>
                  <a:pt x="659833" y="984266"/>
                </a:lnTo>
                <a:cubicBezTo>
                  <a:pt x="489959" y="984266"/>
                  <a:pt x="340188" y="898198"/>
                  <a:pt x="251749" y="767290"/>
                </a:cubicBezTo>
                <a:lnTo>
                  <a:pt x="242458" y="750174"/>
                </a:lnTo>
                <a:lnTo>
                  <a:pt x="0" y="912415"/>
                </a:lnTo>
                <a:lnTo>
                  <a:pt x="208527" y="687660"/>
                </a:lnTo>
                <a:lnTo>
                  <a:pt x="206374" y="683694"/>
                </a:lnTo>
                <a:cubicBezTo>
                  <a:pt x="181471" y="624816"/>
                  <a:pt x="167700" y="560083"/>
                  <a:pt x="167700" y="492133"/>
                </a:cubicBezTo>
                <a:cubicBezTo>
                  <a:pt x="167700" y="220335"/>
                  <a:pt x="388035" y="0"/>
                  <a:pt x="659833" y="0"/>
                </a:cubicBezTo>
                <a:close/>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1600"/>
          </a:p>
        </p:txBody>
      </p:sp>
      <p:sp>
        <p:nvSpPr>
          <p:cNvPr id="28" name="テキスト ボックス 27">
            <a:extLst>
              <a:ext uri="{FF2B5EF4-FFF2-40B4-BE49-F238E27FC236}">
                <a16:creationId xmlns:a16="http://schemas.microsoft.com/office/drawing/2014/main" id="{085E551D-8780-5E56-6618-EF8A00DAEAB1}"/>
              </a:ext>
            </a:extLst>
          </p:cNvPr>
          <p:cNvSpPr txBox="1"/>
          <p:nvPr/>
        </p:nvSpPr>
        <p:spPr>
          <a:xfrm>
            <a:off x="8046665" y="5380330"/>
            <a:ext cx="1404997" cy="619785"/>
          </a:xfrm>
          <a:prstGeom prst="rect">
            <a:avLst/>
          </a:prstGeom>
          <a:noFill/>
        </p:spPr>
        <p:txBody>
          <a:bodyPr wrap="square" rtlCol="0">
            <a:spAutoFit/>
          </a:bodyPr>
          <a:lstStyle/>
          <a:p>
            <a:pPr>
              <a:lnSpc>
                <a:spcPct val="150000"/>
              </a:lnSpc>
            </a:pPr>
            <a:r>
              <a:rPr lang="ja-JP" altLang="en-US" sz="1200" dirty="0"/>
              <a:t>令和</a:t>
            </a:r>
            <a:r>
              <a:rPr lang="en-US" altLang="ja-JP" sz="1200" dirty="0"/>
              <a:t>3</a:t>
            </a:r>
            <a:r>
              <a:rPr lang="ja-JP" altLang="en-US" sz="1200" dirty="0"/>
              <a:t>年度</a:t>
            </a:r>
            <a:endParaRPr lang="en-US" altLang="ja-JP" sz="1200" dirty="0"/>
          </a:p>
          <a:p>
            <a:pPr>
              <a:lnSpc>
                <a:spcPct val="150000"/>
              </a:lnSpc>
            </a:pPr>
            <a:r>
              <a:rPr lang="ja-JP" altLang="en-US" sz="1200" dirty="0"/>
              <a:t>報酬改定で追加</a:t>
            </a:r>
          </a:p>
        </p:txBody>
      </p:sp>
      <p:pic>
        <p:nvPicPr>
          <p:cNvPr id="11" name="図 10">
            <a:extLst>
              <a:ext uri="{FF2B5EF4-FFF2-40B4-BE49-F238E27FC236}">
                <a16:creationId xmlns:a16="http://schemas.microsoft.com/office/drawing/2014/main" id="{84CA3D29-1E0E-74D2-5B2B-72FE1B0DCA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3396" y="1101760"/>
            <a:ext cx="2085477" cy="1986416"/>
          </a:xfrm>
          <a:prstGeom prst="rect">
            <a:avLst/>
          </a:prstGeom>
        </p:spPr>
      </p:pic>
      <p:pic>
        <p:nvPicPr>
          <p:cNvPr id="13" name="図 12">
            <a:extLst>
              <a:ext uri="{FF2B5EF4-FFF2-40B4-BE49-F238E27FC236}">
                <a16:creationId xmlns:a16="http://schemas.microsoft.com/office/drawing/2014/main" id="{65F2D0F6-EBF9-558C-A784-2D01C275130E}"/>
              </a:ext>
            </a:extLst>
          </p:cNvPr>
          <p:cNvPicPr>
            <a:picLocks noChangeAspect="1"/>
          </p:cNvPicPr>
          <p:nvPr/>
        </p:nvPicPr>
        <p:blipFill>
          <a:blip r:embed="rId6"/>
          <a:stretch>
            <a:fillRect/>
          </a:stretch>
        </p:blipFill>
        <p:spPr>
          <a:xfrm>
            <a:off x="7278724" y="3985598"/>
            <a:ext cx="1889924" cy="670618"/>
          </a:xfrm>
          <a:prstGeom prst="rect">
            <a:avLst/>
          </a:prstGeom>
        </p:spPr>
      </p:pic>
      <p:sp>
        <p:nvSpPr>
          <p:cNvPr id="14" name="テキスト ボックス 13">
            <a:extLst>
              <a:ext uri="{FF2B5EF4-FFF2-40B4-BE49-F238E27FC236}">
                <a16:creationId xmlns:a16="http://schemas.microsoft.com/office/drawing/2014/main" id="{FA32169B-7E4D-5897-F1A4-AAAC2C7626D7}"/>
              </a:ext>
            </a:extLst>
          </p:cNvPr>
          <p:cNvSpPr txBox="1"/>
          <p:nvPr/>
        </p:nvSpPr>
        <p:spPr>
          <a:xfrm>
            <a:off x="7691958" y="3972346"/>
            <a:ext cx="1282962" cy="619785"/>
          </a:xfrm>
          <a:prstGeom prst="rect">
            <a:avLst/>
          </a:prstGeom>
          <a:noFill/>
        </p:spPr>
        <p:txBody>
          <a:bodyPr wrap="square" rtlCol="0">
            <a:spAutoFit/>
          </a:bodyPr>
          <a:lstStyle/>
          <a:p>
            <a:pPr>
              <a:lnSpc>
                <a:spcPct val="150000"/>
              </a:lnSpc>
            </a:pPr>
            <a:r>
              <a:rPr lang="ja-JP" altLang="en-US" sz="1200" dirty="0"/>
              <a:t>平成</a:t>
            </a:r>
            <a:r>
              <a:rPr lang="en-US" altLang="ja-JP" sz="1200" dirty="0"/>
              <a:t>30</a:t>
            </a:r>
            <a:r>
              <a:rPr lang="ja-JP" altLang="en-US" sz="1200" dirty="0"/>
              <a:t>年度</a:t>
            </a:r>
            <a:endParaRPr lang="en-US" altLang="ja-JP" sz="1200" dirty="0"/>
          </a:p>
          <a:p>
            <a:pPr>
              <a:lnSpc>
                <a:spcPct val="150000"/>
              </a:lnSpc>
            </a:pPr>
            <a:r>
              <a:rPr lang="ja-JP" altLang="en-US" sz="1200" dirty="0"/>
              <a:t>報酬改定で追加</a:t>
            </a:r>
          </a:p>
        </p:txBody>
      </p:sp>
      <p:sp>
        <p:nvSpPr>
          <p:cNvPr id="10" name="四角形: 角を丸くする 9">
            <a:extLst>
              <a:ext uri="{FF2B5EF4-FFF2-40B4-BE49-F238E27FC236}">
                <a16:creationId xmlns:a16="http://schemas.microsoft.com/office/drawing/2014/main" id="{72B7410B-1769-B9D1-BE08-5C20D74623F3}"/>
              </a:ext>
            </a:extLst>
          </p:cNvPr>
          <p:cNvSpPr/>
          <p:nvPr/>
        </p:nvSpPr>
        <p:spPr>
          <a:xfrm>
            <a:off x="3599965" y="2703120"/>
            <a:ext cx="1277820" cy="391993"/>
          </a:xfrm>
          <a:prstGeom prst="roundRect">
            <a:avLst>
              <a:gd name="adj" fmla="val 35009"/>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1" dirty="0">
                <a:solidFill>
                  <a:schemeClr val="tx1">
                    <a:lumMod val="75000"/>
                    <a:lumOff val="25000"/>
                  </a:schemeClr>
                </a:solidFill>
              </a:rPr>
              <a:t>説明・同意・</a:t>
            </a:r>
            <a:endParaRPr lang="en-US" altLang="ja-JP" sz="1100" b="1" dirty="0">
              <a:solidFill>
                <a:schemeClr val="tx1">
                  <a:lumMod val="75000"/>
                  <a:lumOff val="25000"/>
                </a:schemeClr>
              </a:solidFill>
            </a:endParaRPr>
          </a:p>
          <a:p>
            <a:pPr algn="ctr"/>
            <a:r>
              <a:rPr lang="ja-JP" altLang="en-US" sz="1100" b="1" dirty="0">
                <a:solidFill>
                  <a:schemeClr val="tx1">
                    <a:lumMod val="75000"/>
                    <a:lumOff val="25000"/>
                  </a:schemeClr>
                </a:solidFill>
              </a:rPr>
              <a:t>ケアプラン交付</a:t>
            </a:r>
          </a:p>
        </p:txBody>
      </p:sp>
      <p:pic>
        <p:nvPicPr>
          <p:cNvPr id="12" name="録音したサウンド">
            <a:hlinkClick r:id="" action="ppaction://media"/>
            <a:extLst>
              <a:ext uri="{FF2B5EF4-FFF2-40B4-BE49-F238E27FC236}">
                <a16:creationId xmlns:a16="http://schemas.microsoft.com/office/drawing/2014/main" id="{69FE292B-6751-2DF3-5F7D-87A1E59AAD1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648200" y="3124200"/>
            <a:ext cx="609600" cy="609600"/>
          </a:xfrm>
          <a:prstGeom prst="rect">
            <a:avLst/>
          </a:prstGeom>
        </p:spPr>
      </p:pic>
    </p:spTree>
    <p:extLst>
      <p:ext uri="{BB962C8B-B14F-4D97-AF65-F5344CB8AC3E}">
        <p14:creationId xmlns:p14="http://schemas.microsoft.com/office/powerpoint/2010/main" val="2060460644"/>
      </p:ext>
    </p:extLst>
  </p:cSld>
  <p:clrMapOvr>
    <a:masterClrMapping/>
  </p:clrMapOvr>
  <mc:AlternateContent xmlns:mc="http://schemas.openxmlformats.org/markup-compatibility/2006" xmlns:p14="http://schemas.microsoft.com/office/powerpoint/2010/main">
    <mc:Choice Requires="p14">
      <p:transition spd="slow" p14:dur="2000" advTm="31263"/>
    </mc:Choice>
    <mc:Fallback xmlns="">
      <p:transition spd="slow" advTm="31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26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字幕 8">
            <a:extLst>
              <a:ext uri="{FF2B5EF4-FFF2-40B4-BE49-F238E27FC236}">
                <a16:creationId xmlns:a16="http://schemas.microsoft.com/office/drawing/2014/main" id="{67E023EB-4063-DE46-3958-518B9ECBDAE0}"/>
              </a:ext>
            </a:extLst>
          </p:cNvPr>
          <p:cNvSpPr>
            <a:spLocks noGrp="1"/>
          </p:cNvSpPr>
          <p:nvPr>
            <p:ph type="subTitle" idx="1"/>
          </p:nvPr>
        </p:nvSpPr>
        <p:spPr>
          <a:xfrm>
            <a:off x="1433106" y="730853"/>
            <a:ext cx="8436708" cy="625614"/>
          </a:xfrm>
        </p:spPr>
        <p:txBody>
          <a:bodyPr>
            <a:normAutofit/>
          </a:bodyPr>
          <a:lstStyle/>
          <a:p>
            <a:pPr algn="r"/>
            <a:r>
              <a:rPr lang="ja-JP" altLang="en-US" sz="2000" b="1" dirty="0">
                <a:latin typeface="游ゴシック" panose="020B0400000000000000" pitchFamily="50" charset="-128"/>
                <a:ea typeface="游ゴシック" panose="020B0400000000000000" pitchFamily="50" charset="-128"/>
              </a:rPr>
              <a:t>感染症の予防及びまん延の防止のための指針を整備すること</a:t>
            </a:r>
            <a:endParaRPr lang="ja-JP" altLang="en-US" sz="2000" b="1" dirty="0"/>
          </a:p>
        </p:txBody>
      </p:sp>
      <p:sp>
        <p:nvSpPr>
          <p:cNvPr id="6" name="タイトル 3">
            <a:extLst>
              <a:ext uri="{FF2B5EF4-FFF2-40B4-BE49-F238E27FC236}">
                <a16:creationId xmlns:a16="http://schemas.microsoft.com/office/drawing/2014/main" id="{898E6C14-8526-2C4F-C4FC-E3205D46E786}"/>
              </a:ext>
            </a:extLst>
          </p:cNvPr>
          <p:cNvSpPr txBox="1">
            <a:spLocks/>
          </p:cNvSpPr>
          <p:nvPr/>
        </p:nvSpPr>
        <p:spPr>
          <a:xfrm>
            <a:off x="0" y="194070"/>
            <a:ext cx="5836920" cy="391993"/>
          </a:xfrm>
          <a:prstGeom prst="rect">
            <a:avLst/>
          </a:prstGeom>
        </p:spPr>
        <p:txBody>
          <a:bodyPr anchor="b"/>
          <a:lstStyle>
            <a:lvl1pPr algn="l" defTabSz="914400" rtl="0" eaLnBrk="1" latinLnBrk="0" hangingPunct="1">
              <a:lnSpc>
                <a:spcPct val="90000"/>
              </a:lnSpc>
              <a:spcBef>
                <a:spcPct val="0"/>
              </a:spcBef>
              <a:buNone/>
              <a:defRPr kumimoji="1" sz="2000" b="1" kern="1200">
                <a:solidFill>
                  <a:schemeClr val="bg1"/>
                </a:solidFill>
                <a:latin typeface="+mj-lt"/>
                <a:ea typeface="+mj-ea"/>
                <a:cs typeface="+mj-cs"/>
              </a:defRPr>
            </a:lvl1pPr>
          </a:lstStyle>
          <a:p>
            <a:r>
              <a:rPr lang="ja-JP" altLang="en-US" dirty="0">
                <a:latin typeface="+mn-ea"/>
                <a:ea typeface="+mn-ea"/>
              </a:rPr>
              <a:t>１．感染症の予防及びまん延の防止のための措置</a:t>
            </a:r>
          </a:p>
        </p:txBody>
      </p:sp>
      <p:sp>
        <p:nvSpPr>
          <p:cNvPr id="2" name="テキスト ボックス 1">
            <a:extLst>
              <a:ext uri="{FF2B5EF4-FFF2-40B4-BE49-F238E27FC236}">
                <a16:creationId xmlns:a16="http://schemas.microsoft.com/office/drawing/2014/main" id="{01367142-52BC-0F24-6FF4-074B64CD8E49}"/>
              </a:ext>
            </a:extLst>
          </p:cNvPr>
          <p:cNvSpPr txBox="1"/>
          <p:nvPr/>
        </p:nvSpPr>
        <p:spPr>
          <a:xfrm>
            <a:off x="322144" y="1576541"/>
            <a:ext cx="9250481" cy="4392692"/>
          </a:xfrm>
          <a:prstGeom prst="roundRect">
            <a:avLst/>
          </a:prstGeom>
          <a:solidFill>
            <a:schemeClr val="accent2">
              <a:lumMod val="40000"/>
              <a:lumOff val="60000"/>
            </a:schemeClr>
          </a:solidFill>
        </p:spPr>
        <p:txBody>
          <a:bodyPr wrap="square" rtlCol="0">
            <a:spAutoFit/>
          </a:bodyPr>
          <a:lstStyle/>
          <a:p>
            <a:endParaRPr lang="en-US" altLang="ja-JP" sz="2400" dirty="0">
              <a:latin typeface="游ゴシック" panose="020B0400000000000000" pitchFamily="50" charset="-128"/>
              <a:ea typeface="游ゴシック" panose="020B0400000000000000" pitchFamily="50" charset="-128"/>
            </a:endParaRPr>
          </a:p>
          <a:p>
            <a:pPr marL="278606" indent="-278606">
              <a:buFont typeface="Wingdings" panose="05000000000000000000" pitchFamily="2" charset="2"/>
              <a:buChar char="u"/>
            </a:pPr>
            <a:r>
              <a:rPr lang="ja-JP" altLang="en-US" sz="2400" b="1" dirty="0">
                <a:latin typeface="游ゴシック" panose="020B0400000000000000" pitchFamily="50" charset="-128"/>
                <a:ea typeface="游ゴシック" panose="020B0400000000000000" pitchFamily="50" charset="-128"/>
              </a:rPr>
              <a:t>平常時の対策</a:t>
            </a:r>
            <a:endParaRPr lang="en-US" altLang="ja-JP" sz="2400" b="1" dirty="0">
              <a:latin typeface="游ゴシック" panose="020B0400000000000000" pitchFamily="50" charset="-128"/>
              <a:ea typeface="游ゴシック" panose="020B0400000000000000" pitchFamily="50" charset="-128"/>
            </a:endParaRPr>
          </a:p>
          <a:p>
            <a:r>
              <a:rPr lang="ja-JP" altLang="en-US" sz="2400" dirty="0">
                <a:latin typeface="游ゴシック" panose="020B0400000000000000" pitchFamily="50" charset="-128"/>
                <a:ea typeface="游ゴシック" panose="020B0400000000000000" pitchFamily="50" charset="-128"/>
              </a:rPr>
              <a:t>　　</a:t>
            </a:r>
            <a:r>
              <a:rPr lang="ja-JP" altLang="en-US" sz="2000" dirty="0">
                <a:latin typeface="游ゴシック" panose="020B0400000000000000" pitchFamily="50" charset="-128"/>
                <a:ea typeface="游ゴシック" panose="020B0400000000000000" pitchFamily="50" charset="-128"/>
              </a:rPr>
              <a:t>⇒事業所内の衛生管理、ケアにかかる感染対策等</a:t>
            </a:r>
            <a:endParaRPr lang="en-US" altLang="ja-JP" sz="2000" dirty="0">
              <a:latin typeface="游ゴシック" panose="020B0400000000000000" pitchFamily="50" charset="-128"/>
              <a:ea typeface="游ゴシック" panose="020B0400000000000000" pitchFamily="50" charset="-128"/>
            </a:endParaRPr>
          </a:p>
          <a:p>
            <a:endParaRPr lang="en-US" altLang="ja-JP" sz="2400" dirty="0">
              <a:latin typeface="游ゴシック" panose="020B0400000000000000" pitchFamily="50" charset="-128"/>
              <a:ea typeface="游ゴシック" panose="020B0400000000000000" pitchFamily="50" charset="-128"/>
            </a:endParaRPr>
          </a:p>
          <a:p>
            <a:pPr marL="278606" indent="-278606">
              <a:buFont typeface="Wingdings" panose="05000000000000000000" pitchFamily="2" charset="2"/>
              <a:buChar char="u"/>
            </a:pPr>
            <a:r>
              <a:rPr lang="ja-JP" altLang="en-US" sz="2400" b="1" dirty="0">
                <a:latin typeface="游ゴシック" panose="020B0400000000000000" pitchFamily="50" charset="-128"/>
                <a:ea typeface="游ゴシック" panose="020B0400000000000000" pitchFamily="50" charset="-128"/>
              </a:rPr>
              <a:t>発生時の対応</a:t>
            </a:r>
            <a:endParaRPr lang="en-US" altLang="ja-JP" sz="2400" b="1" dirty="0">
              <a:latin typeface="游ゴシック" panose="020B0400000000000000" pitchFamily="50" charset="-128"/>
              <a:ea typeface="游ゴシック" panose="020B0400000000000000" pitchFamily="50" charset="-128"/>
            </a:endParaRPr>
          </a:p>
          <a:p>
            <a:r>
              <a:rPr lang="ja-JP" altLang="en-US" sz="2400" dirty="0">
                <a:latin typeface="游ゴシック" panose="020B0400000000000000" pitchFamily="50" charset="-128"/>
                <a:ea typeface="游ゴシック" panose="020B0400000000000000" pitchFamily="50" charset="-128"/>
              </a:rPr>
              <a:t>　　</a:t>
            </a:r>
            <a:r>
              <a:rPr lang="ja-JP" altLang="en-US" sz="2000" dirty="0">
                <a:latin typeface="游ゴシック" panose="020B0400000000000000" pitchFamily="50" charset="-128"/>
                <a:ea typeface="游ゴシック" panose="020B0400000000000000" pitchFamily="50" charset="-128"/>
              </a:rPr>
              <a:t>⇒発生状況の把握、感染拡大の防止、医療機関や保健所、区など関係</a:t>
            </a:r>
            <a:endParaRPr lang="en-US" altLang="ja-JP" sz="2000" dirty="0">
              <a:latin typeface="游ゴシック" panose="020B0400000000000000" pitchFamily="50" charset="-128"/>
              <a:ea typeface="游ゴシック" panose="020B0400000000000000" pitchFamily="50" charset="-128"/>
            </a:endParaRPr>
          </a:p>
          <a:p>
            <a:r>
              <a:rPr lang="ja-JP" altLang="en-US" sz="2000" dirty="0">
                <a:latin typeface="游ゴシック" panose="020B0400000000000000" pitchFamily="50" charset="-128"/>
                <a:ea typeface="游ゴシック" panose="020B0400000000000000" pitchFamily="50" charset="-128"/>
              </a:rPr>
              <a:t>　　　機関との連携、区との連携及び報告等</a:t>
            </a:r>
            <a:endParaRPr lang="en-US" altLang="ja-JP" sz="2000" dirty="0">
              <a:latin typeface="游ゴシック" panose="020B0400000000000000" pitchFamily="50" charset="-128"/>
              <a:ea typeface="游ゴシック" panose="020B0400000000000000" pitchFamily="50" charset="-128"/>
            </a:endParaRPr>
          </a:p>
          <a:p>
            <a:endParaRPr lang="en-US" altLang="ja-JP" sz="2400" dirty="0">
              <a:latin typeface="游ゴシック" panose="020B0400000000000000" pitchFamily="50" charset="-128"/>
              <a:ea typeface="游ゴシック" panose="020B0400000000000000" pitchFamily="50" charset="-128"/>
            </a:endParaRPr>
          </a:p>
          <a:p>
            <a:pPr marL="278606" indent="-278606">
              <a:buFont typeface="Wingdings" panose="05000000000000000000" pitchFamily="2" charset="2"/>
              <a:buChar char="u"/>
            </a:pPr>
            <a:r>
              <a:rPr lang="ja-JP" altLang="en-US" sz="2400" b="1" dirty="0">
                <a:latin typeface="游ゴシック" panose="020B0400000000000000" pitchFamily="50" charset="-128"/>
                <a:ea typeface="游ゴシック" panose="020B0400000000000000" pitchFamily="50" charset="-128"/>
              </a:rPr>
              <a:t>連絡体制の整備</a:t>
            </a:r>
            <a:endParaRPr lang="en-US" altLang="ja-JP" sz="2400" b="1" dirty="0">
              <a:latin typeface="游ゴシック" panose="020B0400000000000000" pitchFamily="50" charset="-128"/>
              <a:ea typeface="游ゴシック" panose="020B0400000000000000" pitchFamily="50" charset="-128"/>
            </a:endParaRPr>
          </a:p>
          <a:p>
            <a:r>
              <a:rPr lang="ja-JP" altLang="en-US" sz="2400" dirty="0">
                <a:latin typeface="游ゴシック" panose="020B0400000000000000" pitchFamily="50" charset="-128"/>
                <a:ea typeface="游ゴシック" panose="020B0400000000000000" pitchFamily="50" charset="-128"/>
              </a:rPr>
              <a:t>　　</a:t>
            </a:r>
            <a:r>
              <a:rPr lang="ja-JP" altLang="en-US" sz="2000" dirty="0">
                <a:latin typeface="游ゴシック" panose="020B0400000000000000" pitchFamily="50" charset="-128"/>
                <a:ea typeface="游ゴシック" panose="020B0400000000000000" pitchFamily="50" charset="-128"/>
              </a:rPr>
              <a:t>⇒事業所内及び関係機関との連絡体制等</a:t>
            </a:r>
            <a:endParaRPr lang="en-US" altLang="ja-JP" sz="2000" dirty="0">
              <a:latin typeface="游ゴシック" panose="020B0400000000000000" pitchFamily="50" charset="-128"/>
              <a:ea typeface="游ゴシック" panose="020B0400000000000000" pitchFamily="50" charset="-128"/>
            </a:endParaRPr>
          </a:p>
          <a:p>
            <a:endParaRPr lang="en-US" altLang="ja-JP" sz="1600" dirty="0">
              <a:latin typeface="游ゴシック" panose="020B0400000000000000" pitchFamily="50" charset="-128"/>
              <a:ea typeface="游ゴシック" panose="020B0400000000000000" pitchFamily="50" charset="-128"/>
            </a:endParaRPr>
          </a:p>
        </p:txBody>
      </p:sp>
      <p:sp>
        <p:nvSpPr>
          <p:cNvPr id="8" name="楕円 7">
            <a:extLst>
              <a:ext uri="{FF2B5EF4-FFF2-40B4-BE49-F238E27FC236}">
                <a16:creationId xmlns:a16="http://schemas.microsoft.com/office/drawing/2014/main" id="{E9CF236E-032A-94EA-BDFC-D2C57E3B37F0}"/>
              </a:ext>
            </a:extLst>
          </p:cNvPr>
          <p:cNvSpPr/>
          <p:nvPr/>
        </p:nvSpPr>
        <p:spPr>
          <a:xfrm>
            <a:off x="2546876" y="740887"/>
            <a:ext cx="290215" cy="290215"/>
          </a:xfrm>
          <a:prstGeom prst="ellipse">
            <a:avLst/>
          </a:prstGeom>
          <a:solidFill>
            <a:srgbClr val="F9A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63" dirty="0">
                <a:solidFill>
                  <a:schemeClr val="tx1">
                    <a:lumMod val="95000"/>
                    <a:lumOff val="5000"/>
                  </a:schemeClr>
                </a:solidFill>
              </a:rPr>
              <a:t>１</a:t>
            </a:r>
          </a:p>
        </p:txBody>
      </p:sp>
      <p:sp>
        <p:nvSpPr>
          <p:cNvPr id="11" name="字幕 8">
            <a:extLst>
              <a:ext uri="{FF2B5EF4-FFF2-40B4-BE49-F238E27FC236}">
                <a16:creationId xmlns:a16="http://schemas.microsoft.com/office/drawing/2014/main" id="{B53F17C8-2BA8-C3BD-267E-DC466D924069}"/>
              </a:ext>
            </a:extLst>
          </p:cNvPr>
          <p:cNvSpPr txBox="1">
            <a:spLocks/>
          </p:cNvSpPr>
          <p:nvPr/>
        </p:nvSpPr>
        <p:spPr>
          <a:xfrm>
            <a:off x="607893" y="1380544"/>
            <a:ext cx="2822892" cy="391993"/>
          </a:xfrm>
          <a:prstGeom prst="roundRect">
            <a:avLst>
              <a:gd name="adj" fmla="val 34891"/>
            </a:avLst>
          </a:prstGeom>
          <a:solidFill>
            <a:schemeClr val="bg1"/>
          </a:solidFill>
          <a:ln>
            <a:solidFill>
              <a:schemeClr val="tx1"/>
            </a:solidFill>
          </a:ln>
        </p:spPr>
        <p:txBody>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sz="1800" dirty="0">
                <a:latin typeface="游ゴシック" panose="020B0400000000000000" pitchFamily="50" charset="-128"/>
                <a:ea typeface="游ゴシック" panose="020B0400000000000000" pitchFamily="50" charset="-128"/>
              </a:rPr>
              <a:t>指針に記載する項目</a:t>
            </a:r>
            <a:endParaRPr lang="ja-JP" altLang="en-US" sz="1600" dirty="0"/>
          </a:p>
        </p:txBody>
      </p:sp>
      <p:grpSp>
        <p:nvGrpSpPr>
          <p:cNvPr id="19" name="グループ化 18">
            <a:extLst>
              <a:ext uri="{FF2B5EF4-FFF2-40B4-BE49-F238E27FC236}">
                <a16:creationId xmlns:a16="http://schemas.microsoft.com/office/drawing/2014/main" id="{057F51B2-8756-DE92-B0F8-7C35A811FC13}"/>
              </a:ext>
            </a:extLst>
          </p:cNvPr>
          <p:cNvGrpSpPr/>
          <p:nvPr/>
        </p:nvGrpSpPr>
        <p:grpSpPr>
          <a:xfrm>
            <a:off x="7372350" y="4343400"/>
            <a:ext cx="2047875" cy="2291048"/>
            <a:chOff x="9050298" y="3879813"/>
            <a:chExt cx="3141702" cy="3547108"/>
          </a:xfrm>
        </p:grpSpPr>
        <p:pic>
          <p:nvPicPr>
            <p:cNvPr id="3" name="図 2">
              <a:extLst>
                <a:ext uri="{FF2B5EF4-FFF2-40B4-BE49-F238E27FC236}">
                  <a16:creationId xmlns:a16="http://schemas.microsoft.com/office/drawing/2014/main" id="{1BFD43F9-71FD-6719-0193-C8F8693D72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4623" y="4040841"/>
              <a:ext cx="2827377" cy="3386080"/>
            </a:xfrm>
            <a:prstGeom prst="rect">
              <a:avLst/>
            </a:prstGeom>
          </p:spPr>
        </p:pic>
        <p:sp>
          <p:nvSpPr>
            <p:cNvPr id="7" name="テキスト ボックス 6">
              <a:extLst>
                <a:ext uri="{FF2B5EF4-FFF2-40B4-BE49-F238E27FC236}">
                  <a16:creationId xmlns:a16="http://schemas.microsoft.com/office/drawing/2014/main" id="{6BD6DF26-5706-EC06-6DBF-303C3D249606}"/>
                </a:ext>
              </a:extLst>
            </p:cNvPr>
            <p:cNvSpPr txBox="1"/>
            <p:nvPr/>
          </p:nvSpPr>
          <p:spPr>
            <a:xfrm>
              <a:off x="9050298" y="4357688"/>
              <a:ext cx="628650" cy="482972"/>
            </a:xfrm>
            <a:prstGeom prst="rect">
              <a:avLst/>
            </a:prstGeom>
            <a:noFill/>
          </p:spPr>
          <p:txBody>
            <a:bodyPr wrap="square" rtlCol="0">
              <a:spAutoFit/>
            </a:bodyPr>
            <a:lstStyle/>
            <a:p>
              <a:r>
                <a:rPr lang="ja-JP" altLang="en-US" sz="1950" dirty="0">
                  <a:solidFill>
                    <a:srgbClr val="0070C0"/>
                  </a:solidFill>
                  <a:latin typeface="BIZ UDPゴシック" panose="020B0400000000000000" pitchFamily="50" charset="-128"/>
                  <a:ea typeface="BIZ UDPゴシック" panose="020B0400000000000000" pitchFamily="50" charset="-128"/>
                </a:rPr>
                <a:t>♪</a:t>
              </a:r>
            </a:p>
          </p:txBody>
        </p:sp>
        <p:sp>
          <p:nvSpPr>
            <p:cNvPr id="10" name="テキスト ボックス 9">
              <a:extLst>
                <a:ext uri="{FF2B5EF4-FFF2-40B4-BE49-F238E27FC236}">
                  <a16:creationId xmlns:a16="http://schemas.microsoft.com/office/drawing/2014/main" id="{F40EB00B-A98D-740F-7902-1A8062F515F7}"/>
                </a:ext>
              </a:extLst>
            </p:cNvPr>
            <p:cNvSpPr txBox="1"/>
            <p:nvPr/>
          </p:nvSpPr>
          <p:spPr>
            <a:xfrm>
              <a:off x="11166864" y="3953483"/>
              <a:ext cx="628650" cy="482972"/>
            </a:xfrm>
            <a:prstGeom prst="rect">
              <a:avLst/>
            </a:prstGeom>
            <a:noFill/>
          </p:spPr>
          <p:txBody>
            <a:bodyPr wrap="square" rtlCol="0">
              <a:spAutoFit/>
            </a:bodyPr>
            <a:lstStyle/>
            <a:p>
              <a:r>
                <a:rPr lang="ja-JP" altLang="en-US" sz="1950" dirty="0">
                  <a:solidFill>
                    <a:srgbClr val="FF0000"/>
                  </a:solidFill>
                  <a:latin typeface="BIZ UDPゴシック" panose="020B0400000000000000" pitchFamily="50" charset="-128"/>
                  <a:ea typeface="BIZ UDPゴシック" panose="020B0400000000000000" pitchFamily="50" charset="-128"/>
                </a:rPr>
                <a:t>♪</a:t>
              </a:r>
            </a:p>
          </p:txBody>
        </p:sp>
        <p:sp>
          <p:nvSpPr>
            <p:cNvPr id="12" name="テキスト ボックス 11">
              <a:extLst>
                <a:ext uri="{FF2B5EF4-FFF2-40B4-BE49-F238E27FC236}">
                  <a16:creationId xmlns:a16="http://schemas.microsoft.com/office/drawing/2014/main" id="{8428A529-D751-58A3-755A-EBFD1C69E0E1}"/>
                </a:ext>
              </a:extLst>
            </p:cNvPr>
            <p:cNvSpPr txBox="1"/>
            <p:nvPr/>
          </p:nvSpPr>
          <p:spPr>
            <a:xfrm>
              <a:off x="9265115" y="4861402"/>
              <a:ext cx="628650" cy="482972"/>
            </a:xfrm>
            <a:prstGeom prst="rect">
              <a:avLst/>
            </a:prstGeom>
            <a:noFill/>
          </p:spPr>
          <p:txBody>
            <a:bodyPr wrap="square" rtlCol="0">
              <a:spAutoFit/>
            </a:bodyPr>
            <a:lstStyle/>
            <a:p>
              <a:r>
                <a:rPr lang="ja-JP" altLang="en-US" sz="1950" dirty="0">
                  <a:solidFill>
                    <a:srgbClr val="FF0000"/>
                  </a:solidFill>
                  <a:latin typeface="BIZ UDPゴシック" panose="020B0400000000000000" pitchFamily="50" charset="-128"/>
                  <a:ea typeface="BIZ UDPゴシック" panose="020B0400000000000000" pitchFamily="50" charset="-128"/>
                </a:rPr>
                <a:t>♬</a:t>
              </a:r>
            </a:p>
          </p:txBody>
        </p:sp>
        <p:sp>
          <p:nvSpPr>
            <p:cNvPr id="14" name="テキスト ボックス 13">
              <a:extLst>
                <a:ext uri="{FF2B5EF4-FFF2-40B4-BE49-F238E27FC236}">
                  <a16:creationId xmlns:a16="http://schemas.microsoft.com/office/drawing/2014/main" id="{ADAE795E-B020-AE88-6A04-FDB41C618436}"/>
                </a:ext>
              </a:extLst>
            </p:cNvPr>
            <p:cNvSpPr txBox="1"/>
            <p:nvPr/>
          </p:nvSpPr>
          <p:spPr>
            <a:xfrm>
              <a:off x="9846218" y="3879813"/>
              <a:ext cx="628650" cy="482972"/>
            </a:xfrm>
            <a:prstGeom prst="rect">
              <a:avLst/>
            </a:prstGeom>
            <a:noFill/>
          </p:spPr>
          <p:txBody>
            <a:bodyPr wrap="square" rtlCol="0">
              <a:spAutoFit/>
            </a:bodyPr>
            <a:lstStyle/>
            <a:p>
              <a:r>
                <a:rPr lang="ja-JP" altLang="en-US" sz="1950" dirty="0">
                  <a:solidFill>
                    <a:srgbClr val="FF0000"/>
                  </a:solidFill>
                  <a:latin typeface="BIZ UDPゴシック" panose="020B0400000000000000" pitchFamily="50" charset="-128"/>
                  <a:ea typeface="BIZ UDPゴシック" panose="020B0400000000000000" pitchFamily="50" charset="-128"/>
                </a:rPr>
                <a:t>♬</a:t>
              </a:r>
            </a:p>
          </p:txBody>
        </p:sp>
        <p:sp>
          <p:nvSpPr>
            <p:cNvPr id="16" name="テキスト ボックス 15">
              <a:extLst>
                <a:ext uri="{FF2B5EF4-FFF2-40B4-BE49-F238E27FC236}">
                  <a16:creationId xmlns:a16="http://schemas.microsoft.com/office/drawing/2014/main" id="{A9116E47-BCF7-FC12-5015-6C7348B54C00}"/>
                </a:ext>
              </a:extLst>
            </p:cNvPr>
            <p:cNvSpPr txBox="1"/>
            <p:nvPr/>
          </p:nvSpPr>
          <p:spPr>
            <a:xfrm>
              <a:off x="9229571" y="5468781"/>
              <a:ext cx="628650" cy="482972"/>
            </a:xfrm>
            <a:prstGeom prst="rect">
              <a:avLst/>
            </a:prstGeom>
            <a:noFill/>
          </p:spPr>
          <p:txBody>
            <a:bodyPr wrap="square" rtlCol="0">
              <a:spAutoFit/>
            </a:bodyPr>
            <a:lstStyle/>
            <a:p>
              <a:r>
                <a:rPr lang="ja-JP" altLang="en-US" sz="1950" dirty="0">
                  <a:solidFill>
                    <a:srgbClr val="00B050"/>
                  </a:solidFill>
                  <a:latin typeface="BIZ UDPゴシック" panose="020B0400000000000000" pitchFamily="50" charset="-128"/>
                  <a:ea typeface="BIZ UDPゴシック" panose="020B0400000000000000" pitchFamily="50" charset="-128"/>
                </a:rPr>
                <a:t>♩</a:t>
              </a:r>
            </a:p>
          </p:txBody>
        </p:sp>
        <p:sp>
          <p:nvSpPr>
            <p:cNvPr id="17" name="テキスト ボックス 16">
              <a:extLst>
                <a:ext uri="{FF2B5EF4-FFF2-40B4-BE49-F238E27FC236}">
                  <a16:creationId xmlns:a16="http://schemas.microsoft.com/office/drawing/2014/main" id="{8C83D6CF-7130-FB40-C45E-BA475AB3A895}"/>
                </a:ext>
              </a:extLst>
            </p:cNvPr>
            <p:cNvSpPr txBox="1"/>
            <p:nvPr/>
          </p:nvSpPr>
          <p:spPr>
            <a:xfrm>
              <a:off x="9479931" y="4083177"/>
              <a:ext cx="628650" cy="482972"/>
            </a:xfrm>
            <a:prstGeom prst="rect">
              <a:avLst/>
            </a:prstGeom>
            <a:noFill/>
          </p:spPr>
          <p:txBody>
            <a:bodyPr wrap="square" rtlCol="0">
              <a:spAutoFit/>
            </a:bodyPr>
            <a:lstStyle/>
            <a:p>
              <a:r>
                <a:rPr lang="ja-JP" altLang="en-US" sz="1950" dirty="0">
                  <a:solidFill>
                    <a:srgbClr val="00B050"/>
                  </a:solidFill>
                  <a:latin typeface="BIZ UDPゴシック" panose="020B0400000000000000" pitchFamily="50" charset="-128"/>
                  <a:ea typeface="BIZ UDPゴシック" panose="020B0400000000000000" pitchFamily="50" charset="-128"/>
                </a:rPr>
                <a:t>♩</a:t>
              </a:r>
            </a:p>
          </p:txBody>
        </p:sp>
        <p:sp>
          <p:nvSpPr>
            <p:cNvPr id="18" name="テキスト ボックス 17">
              <a:extLst>
                <a:ext uri="{FF2B5EF4-FFF2-40B4-BE49-F238E27FC236}">
                  <a16:creationId xmlns:a16="http://schemas.microsoft.com/office/drawing/2014/main" id="{9FF28826-BFF1-6FE0-B77D-4B4177B8C24C}"/>
                </a:ext>
              </a:extLst>
            </p:cNvPr>
            <p:cNvSpPr txBox="1"/>
            <p:nvPr/>
          </p:nvSpPr>
          <p:spPr>
            <a:xfrm>
              <a:off x="11476235" y="4592696"/>
              <a:ext cx="628650" cy="482972"/>
            </a:xfrm>
            <a:prstGeom prst="rect">
              <a:avLst/>
            </a:prstGeom>
            <a:noFill/>
          </p:spPr>
          <p:txBody>
            <a:bodyPr wrap="square" rtlCol="0">
              <a:spAutoFit/>
            </a:bodyPr>
            <a:lstStyle/>
            <a:p>
              <a:r>
                <a:rPr lang="ja-JP" altLang="en-US" sz="1950" dirty="0">
                  <a:solidFill>
                    <a:srgbClr val="0070C0"/>
                  </a:solidFill>
                  <a:latin typeface="BIZ UDPゴシック" panose="020B0400000000000000" pitchFamily="50" charset="-128"/>
                  <a:ea typeface="BIZ UDPゴシック" panose="020B0400000000000000" pitchFamily="50" charset="-128"/>
                </a:rPr>
                <a:t>♫</a:t>
              </a:r>
            </a:p>
          </p:txBody>
        </p:sp>
      </p:grpSp>
      <p:pic>
        <p:nvPicPr>
          <p:cNvPr id="4" name="録音したサウンド">
            <a:hlinkClick r:id="" action="ppaction://media"/>
            <a:extLst>
              <a:ext uri="{FF2B5EF4-FFF2-40B4-BE49-F238E27FC236}">
                <a16:creationId xmlns:a16="http://schemas.microsoft.com/office/drawing/2014/main" id="{4636948D-B292-CBF5-2BD3-AFD4E58805D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48200" y="3124200"/>
            <a:ext cx="609600" cy="609600"/>
          </a:xfrm>
          <a:prstGeom prst="rect">
            <a:avLst/>
          </a:prstGeom>
        </p:spPr>
      </p:pic>
    </p:spTree>
    <p:extLst>
      <p:ext uri="{BB962C8B-B14F-4D97-AF65-F5344CB8AC3E}">
        <p14:creationId xmlns:p14="http://schemas.microsoft.com/office/powerpoint/2010/main" val="768802807"/>
      </p:ext>
    </p:extLst>
  </p:cSld>
  <p:clrMapOvr>
    <a:masterClrMapping/>
  </p:clrMapOvr>
  <mc:AlternateContent xmlns:mc="http://schemas.openxmlformats.org/markup-compatibility/2006" xmlns:p14="http://schemas.microsoft.com/office/powerpoint/2010/main">
    <mc:Choice Requires="p14">
      <p:transition spd="slow" p14:dur="2000" advTm="29174"/>
    </mc:Choice>
    <mc:Fallback xmlns="">
      <p:transition spd="slow" advTm="29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1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3">
            <a:extLst>
              <a:ext uri="{FF2B5EF4-FFF2-40B4-BE49-F238E27FC236}">
                <a16:creationId xmlns:a16="http://schemas.microsoft.com/office/drawing/2014/main" id="{00734827-72DB-0B02-B752-04A5D4001257}"/>
              </a:ext>
            </a:extLst>
          </p:cNvPr>
          <p:cNvSpPr txBox="1">
            <a:spLocks/>
          </p:cNvSpPr>
          <p:nvPr/>
        </p:nvSpPr>
        <p:spPr>
          <a:xfrm>
            <a:off x="0" y="169577"/>
            <a:ext cx="7703700" cy="416167"/>
          </a:xfrm>
          <a:prstGeom prst="rect">
            <a:avLst/>
          </a:prstGeom>
        </p:spPr>
        <p:txBody>
          <a:bodyPr anchor="b"/>
          <a:lstStyle>
            <a:lvl1pPr algn="l" defTabSz="914400" rtl="0" eaLnBrk="1" latinLnBrk="0" hangingPunct="1">
              <a:lnSpc>
                <a:spcPct val="90000"/>
              </a:lnSpc>
              <a:spcBef>
                <a:spcPct val="0"/>
              </a:spcBef>
              <a:buNone/>
              <a:defRPr kumimoji="1" sz="2000" b="1" kern="1200">
                <a:solidFill>
                  <a:schemeClr val="bg1"/>
                </a:solidFill>
                <a:latin typeface="+mj-lt"/>
                <a:ea typeface="+mj-ea"/>
                <a:cs typeface="+mj-cs"/>
              </a:defRPr>
            </a:lvl1pPr>
          </a:lstStyle>
          <a:p>
            <a:r>
              <a:rPr lang="ja-JP" altLang="en-US" sz="2400" dirty="0">
                <a:latin typeface="+mn-ea"/>
                <a:ea typeface="+mn-ea"/>
              </a:rPr>
              <a:t>４．運営基準減算　</a:t>
            </a:r>
          </a:p>
        </p:txBody>
      </p:sp>
      <p:sp>
        <p:nvSpPr>
          <p:cNvPr id="3" name="楕円 2">
            <a:extLst>
              <a:ext uri="{FF2B5EF4-FFF2-40B4-BE49-F238E27FC236}">
                <a16:creationId xmlns:a16="http://schemas.microsoft.com/office/drawing/2014/main" id="{2A11FE2B-5D19-B510-7FFD-98E9AC52563F}"/>
              </a:ext>
            </a:extLst>
          </p:cNvPr>
          <p:cNvSpPr/>
          <p:nvPr/>
        </p:nvSpPr>
        <p:spPr>
          <a:xfrm>
            <a:off x="655886" y="1471699"/>
            <a:ext cx="290215" cy="290215"/>
          </a:xfrm>
          <a:prstGeom prst="ellipse">
            <a:avLst/>
          </a:prstGeom>
          <a:solidFill>
            <a:srgbClr val="F9AA88"/>
          </a:solidFill>
          <a:ln>
            <a:solidFill>
              <a:srgbClr val="F78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lumMod val="95000"/>
                    <a:lumOff val="5000"/>
                  </a:schemeClr>
                </a:solidFill>
              </a:rPr>
              <a:t>１</a:t>
            </a:r>
          </a:p>
        </p:txBody>
      </p:sp>
      <p:sp>
        <p:nvSpPr>
          <p:cNvPr id="5" name="タイトル 3">
            <a:extLst>
              <a:ext uri="{FF2B5EF4-FFF2-40B4-BE49-F238E27FC236}">
                <a16:creationId xmlns:a16="http://schemas.microsoft.com/office/drawing/2014/main" id="{DE63B439-4A4C-2E72-AD10-1DFFE743E1BB}"/>
              </a:ext>
            </a:extLst>
          </p:cNvPr>
          <p:cNvSpPr txBox="1">
            <a:spLocks/>
          </p:cNvSpPr>
          <p:nvPr/>
        </p:nvSpPr>
        <p:spPr>
          <a:xfrm>
            <a:off x="1072990" y="1422379"/>
            <a:ext cx="8364796" cy="369333"/>
          </a:xfrm>
          <a:prstGeom prst="rect">
            <a:avLst/>
          </a:prstGeom>
        </p:spPr>
        <p:txBody>
          <a:bodyPr anchor="b"/>
          <a:lstStyle>
            <a:lvl1pPr algn="l" defTabSz="914400" rtl="0" eaLnBrk="1" latinLnBrk="0" hangingPunct="1">
              <a:lnSpc>
                <a:spcPct val="90000"/>
              </a:lnSpc>
              <a:spcBef>
                <a:spcPct val="0"/>
              </a:spcBef>
              <a:buNone/>
              <a:defRPr kumimoji="1" sz="2000" b="1" kern="1200">
                <a:solidFill>
                  <a:schemeClr val="bg1"/>
                </a:solidFill>
                <a:latin typeface="+mj-lt"/>
                <a:ea typeface="+mj-ea"/>
                <a:cs typeface="+mj-cs"/>
              </a:defRPr>
            </a:lvl1pPr>
          </a:lstStyle>
          <a:p>
            <a:pPr>
              <a:lnSpc>
                <a:spcPct val="150000"/>
              </a:lnSpc>
            </a:pPr>
            <a:r>
              <a:rPr lang="ja-JP" altLang="en-US" sz="1800" b="0" dirty="0">
                <a:solidFill>
                  <a:schemeClr val="tx1"/>
                </a:solidFill>
                <a:latin typeface="+mn-ea"/>
                <a:ea typeface="+mn-ea"/>
              </a:rPr>
              <a:t>減算</a:t>
            </a:r>
            <a:r>
              <a:rPr lang="en-US" altLang="ja-JP" sz="1800" b="0" dirty="0">
                <a:solidFill>
                  <a:schemeClr val="tx1"/>
                </a:solidFill>
                <a:latin typeface="+mn-ea"/>
                <a:ea typeface="+mn-ea"/>
              </a:rPr>
              <a:t>1</a:t>
            </a:r>
            <a:r>
              <a:rPr lang="ja-JP" altLang="en-US" sz="1800" b="0" dirty="0">
                <a:solidFill>
                  <a:schemeClr val="tx1"/>
                </a:solidFill>
                <a:latin typeface="+mn-ea"/>
                <a:ea typeface="+mn-ea"/>
              </a:rPr>
              <a:t>ヶ月目は</a:t>
            </a:r>
            <a:r>
              <a:rPr lang="en-US" altLang="ja-JP" sz="1800" b="0" dirty="0">
                <a:solidFill>
                  <a:schemeClr val="tx1"/>
                </a:solidFill>
                <a:latin typeface="+mn-ea"/>
                <a:ea typeface="+mn-ea"/>
              </a:rPr>
              <a:t>50/100</a:t>
            </a:r>
            <a:r>
              <a:rPr lang="ja-JP" altLang="en-US" sz="1800" b="0" dirty="0">
                <a:solidFill>
                  <a:schemeClr val="tx1"/>
                </a:solidFill>
                <a:latin typeface="+mn-ea"/>
                <a:ea typeface="+mn-ea"/>
              </a:rPr>
              <a:t>が減算、</a:t>
            </a:r>
            <a:r>
              <a:rPr lang="en-US" altLang="ja-JP" sz="1800" u="sng" dirty="0">
                <a:solidFill>
                  <a:schemeClr val="tx1"/>
                </a:solidFill>
                <a:latin typeface="+mn-ea"/>
                <a:ea typeface="+mn-ea"/>
              </a:rPr>
              <a:t>2</a:t>
            </a:r>
            <a:r>
              <a:rPr lang="ja-JP" altLang="en-US" sz="1800" u="sng" dirty="0">
                <a:solidFill>
                  <a:schemeClr val="tx1"/>
                </a:solidFill>
                <a:latin typeface="+mn-ea"/>
                <a:ea typeface="+mn-ea"/>
              </a:rPr>
              <a:t>月以上継続すると報酬がゼロに！</a:t>
            </a:r>
          </a:p>
        </p:txBody>
      </p:sp>
      <p:sp>
        <p:nvSpPr>
          <p:cNvPr id="6" name="楕円 5">
            <a:extLst>
              <a:ext uri="{FF2B5EF4-FFF2-40B4-BE49-F238E27FC236}">
                <a16:creationId xmlns:a16="http://schemas.microsoft.com/office/drawing/2014/main" id="{A4C8A208-463D-F75B-4BB4-2E9967079DBE}"/>
              </a:ext>
            </a:extLst>
          </p:cNvPr>
          <p:cNvSpPr/>
          <p:nvPr/>
        </p:nvSpPr>
        <p:spPr>
          <a:xfrm>
            <a:off x="655886" y="2257797"/>
            <a:ext cx="290215" cy="290215"/>
          </a:xfrm>
          <a:prstGeom prst="ellipse">
            <a:avLst/>
          </a:prstGeom>
          <a:solidFill>
            <a:srgbClr val="F9AA88"/>
          </a:solidFill>
          <a:ln>
            <a:solidFill>
              <a:srgbClr val="F78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lumMod val="95000"/>
                    <a:lumOff val="5000"/>
                  </a:schemeClr>
                </a:solidFill>
              </a:rPr>
              <a:t>２</a:t>
            </a:r>
          </a:p>
        </p:txBody>
      </p:sp>
      <p:sp>
        <p:nvSpPr>
          <p:cNvPr id="7" name="タイトル 3">
            <a:extLst>
              <a:ext uri="{FF2B5EF4-FFF2-40B4-BE49-F238E27FC236}">
                <a16:creationId xmlns:a16="http://schemas.microsoft.com/office/drawing/2014/main" id="{44ED7E95-CC94-7EAD-0646-8CFEE475665B}"/>
              </a:ext>
            </a:extLst>
          </p:cNvPr>
          <p:cNvSpPr txBox="1">
            <a:spLocks/>
          </p:cNvSpPr>
          <p:nvPr/>
        </p:nvSpPr>
        <p:spPr>
          <a:xfrm>
            <a:off x="1072992" y="2206908"/>
            <a:ext cx="8364796" cy="391993"/>
          </a:xfrm>
          <a:prstGeom prst="rect">
            <a:avLst/>
          </a:prstGeom>
        </p:spPr>
        <p:txBody>
          <a:bodyPr anchor="b"/>
          <a:lstStyle>
            <a:lvl1pPr algn="l" defTabSz="914400" rtl="0" eaLnBrk="1" latinLnBrk="0" hangingPunct="1">
              <a:lnSpc>
                <a:spcPct val="90000"/>
              </a:lnSpc>
              <a:spcBef>
                <a:spcPct val="0"/>
              </a:spcBef>
              <a:buNone/>
              <a:defRPr kumimoji="1" sz="2000" b="1" kern="1200">
                <a:solidFill>
                  <a:schemeClr val="bg1"/>
                </a:solidFill>
                <a:latin typeface="+mj-lt"/>
                <a:ea typeface="+mj-ea"/>
                <a:cs typeface="+mj-cs"/>
              </a:defRPr>
            </a:lvl1pPr>
          </a:lstStyle>
          <a:p>
            <a:r>
              <a:rPr lang="ja-JP" altLang="en-US" sz="1800" b="0" dirty="0">
                <a:solidFill>
                  <a:schemeClr val="tx1"/>
                </a:solidFill>
                <a:latin typeface="+mn-ea"/>
                <a:ea typeface="+mn-ea"/>
              </a:rPr>
              <a:t>減算は利用者ごとに適用される！</a:t>
            </a:r>
          </a:p>
        </p:txBody>
      </p:sp>
      <p:sp>
        <p:nvSpPr>
          <p:cNvPr id="8" name="楕円 7">
            <a:extLst>
              <a:ext uri="{FF2B5EF4-FFF2-40B4-BE49-F238E27FC236}">
                <a16:creationId xmlns:a16="http://schemas.microsoft.com/office/drawing/2014/main" id="{220CEA00-1856-5F91-795E-B7C98C50099E}"/>
              </a:ext>
            </a:extLst>
          </p:cNvPr>
          <p:cNvSpPr/>
          <p:nvPr/>
        </p:nvSpPr>
        <p:spPr>
          <a:xfrm>
            <a:off x="655886" y="3124869"/>
            <a:ext cx="290215" cy="290215"/>
          </a:xfrm>
          <a:prstGeom prst="ellipse">
            <a:avLst/>
          </a:prstGeom>
          <a:solidFill>
            <a:srgbClr val="F9AA88"/>
          </a:solidFill>
          <a:ln>
            <a:solidFill>
              <a:srgbClr val="F78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lumMod val="95000"/>
                    <a:lumOff val="5000"/>
                  </a:schemeClr>
                </a:solidFill>
              </a:rPr>
              <a:t>３</a:t>
            </a:r>
          </a:p>
        </p:txBody>
      </p:sp>
      <p:sp>
        <p:nvSpPr>
          <p:cNvPr id="9" name="タイトル 3">
            <a:extLst>
              <a:ext uri="{FF2B5EF4-FFF2-40B4-BE49-F238E27FC236}">
                <a16:creationId xmlns:a16="http://schemas.microsoft.com/office/drawing/2014/main" id="{C707CB67-3FA2-F307-9EB1-E7B96685D069}"/>
              </a:ext>
            </a:extLst>
          </p:cNvPr>
          <p:cNvSpPr txBox="1">
            <a:spLocks/>
          </p:cNvSpPr>
          <p:nvPr/>
        </p:nvSpPr>
        <p:spPr>
          <a:xfrm>
            <a:off x="1072991" y="3574108"/>
            <a:ext cx="8364796" cy="718384"/>
          </a:xfrm>
          <a:prstGeom prst="rect">
            <a:avLst/>
          </a:prstGeom>
        </p:spPr>
        <p:txBody>
          <a:bodyPr anchor="b"/>
          <a:lstStyle>
            <a:lvl1pPr algn="l" defTabSz="914400" rtl="0" eaLnBrk="1" latinLnBrk="0" hangingPunct="1">
              <a:lnSpc>
                <a:spcPct val="90000"/>
              </a:lnSpc>
              <a:spcBef>
                <a:spcPct val="0"/>
              </a:spcBef>
              <a:buNone/>
              <a:defRPr kumimoji="1" sz="2000" b="1" kern="1200">
                <a:solidFill>
                  <a:schemeClr val="bg1"/>
                </a:solidFill>
                <a:latin typeface="+mj-lt"/>
                <a:ea typeface="+mj-ea"/>
                <a:cs typeface="+mj-cs"/>
              </a:defRPr>
            </a:lvl1pPr>
          </a:lstStyle>
          <a:p>
            <a:pPr>
              <a:lnSpc>
                <a:spcPct val="150000"/>
              </a:lnSpc>
            </a:pPr>
            <a:r>
              <a:rPr lang="ja-JP" altLang="en-US" sz="1800" b="0" dirty="0">
                <a:solidFill>
                  <a:schemeClr val="tx1"/>
                </a:solidFill>
                <a:latin typeface="+mn-ea"/>
                <a:ea typeface="+mn-ea"/>
              </a:rPr>
              <a:t>運営基準減算が適用されると算定できなくなる加算</a:t>
            </a:r>
            <a:endParaRPr lang="en-US" altLang="ja-JP" sz="1800" b="0" dirty="0">
              <a:solidFill>
                <a:schemeClr val="tx1"/>
              </a:solidFill>
              <a:latin typeface="+mn-ea"/>
              <a:ea typeface="+mn-ea"/>
            </a:endParaRPr>
          </a:p>
          <a:p>
            <a:pPr>
              <a:lnSpc>
                <a:spcPct val="150000"/>
              </a:lnSpc>
            </a:pPr>
            <a:r>
              <a:rPr lang="ja-JP" altLang="en-US" sz="1800" b="0" dirty="0">
                <a:solidFill>
                  <a:schemeClr val="tx1"/>
                </a:solidFill>
                <a:latin typeface="+mn-ea"/>
                <a:ea typeface="+mn-ea"/>
              </a:rPr>
              <a:t>　・初回加算</a:t>
            </a:r>
            <a:endParaRPr lang="en-US" altLang="ja-JP" sz="1800" b="0" dirty="0">
              <a:solidFill>
                <a:schemeClr val="tx1"/>
              </a:solidFill>
              <a:latin typeface="+mn-ea"/>
              <a:ea typeface="+mn-ea"/>
            </a:endParaRPr>
          </a:p>
          <a:p>
            <a:pPr>
              <a:lnSpc>
                <a:spcPct val="150000"/>
              </a:lnSpc>
            </a:pPr>
            <a:r>
              <a:rPr lang="ja-JP" altLang="en-US" sz="1800" b="0" dirty="0">
                <a:solidFill>
                  <a:schemeClr val="tx1"/>
                </a:solidFill>
                <a:latin typeface="+mn-ea"/>
                <a:ea typeface="+mn-ea"/>
              </a:rPr>
              <a:t>　・</a:t>
            </a:r>
            <a:r>
              <a:rPr lang="ja-JP" altLang="en-US" sz="1800" dirty="0">
                <a:solidFill>
                  <a:schemeClr val="tx1"/>
                </a:solidFill>
                <a:latin typeface="+mn-ea"/>
                <a:ea typeface="+mn-ea"/>
              </a:rPr>
              <a:t>特定事業所加算</a:t>
            </a:r>
            <a:r>
              <a:rPr lang="ja-JP" altLang="en-US" sz="1600" b="0" dirty="0">
                <a:solidFill>
                  <a:schemeClr val="tx1"/>
                </a:solidFill>
                <a:latin typeface="+mn-ea"/>
                <a:ea typeface="+mn-ea"/>
              </a:rPr>
              <a:t>（</a:t>
            </a:r>
            <a:r>
              <a:rPr lang="ja-JP" altLang="en-US" sz="1600" dirty="0">
                <a:solidFill>
                  <a:srgbClr val="F7834F"/>
                </a:solidFill>
                <a:latin typeface="+mn-ea"/>
                <a:ea typeface="+mn-ea"/>
              </a:rPr>
              <a:t>全利用者分算定できなくなるので注意</a:t>
            </a:r>
            <a:r>
              <a:rPr lang="ja-JP" altLang="en-US" sz="1600" b="0" dirty="0">
                <a:solidFill>
                  <a:schemeClr val="tx1"/>
                </a:solidFill>
                <a:latin typeface="+mn-ea"/>
                <a:ea typeface="+mn-ea"/>
              </a:rPr>
              <a:t>）</a:t>
            </a:r>
            <a:endParaRPr lang="en-US" altLang="ja-JP" sz="1800" b="0" dirty="0">
              <a:solidFill>
                <a:schemeClr val="tx1"/>
              </a:solidFill>
              <a:latin typeface="+mn-ea"/>
              <a:ea typeface="+mn-ea"/>
            </a:endParaRPr>
          </a:p>
        </p:txBody>
      </p:sp>
      <p:sp>
        <p:nvSpPr>
          <p:cNvPr id="10" name="楕円 9">
            <a:extLst>
              <a:ext uri="{FF2B5EF4-FFF2-40B4-BE49-F238E27FC236}">
                <a16:creationId xmlns:a16="http://schemas.microsoft.com/office/drawing/2014/main" id="{6D5FDD50-D1B2-2231-21E9-AC88774EBF53}"/>
              </a:ext>
            </a:extLst>
          </p:cNvPr>
          <p:cNvSpPr/>
          <p:nvPr/>
        </p:nvSpPr>
        <p:spPr>
          <a:xfrm>
            <a:off x="655884" y="4556590"/>
            <a:ext cx="290215" cy="290215"/>
          </a:xfrm>
          <a:prstGeom prst="ellipse">
            <a:avLst/>
          </a:prstGeom>
          <a:solidFill>
            <a:srgbClr val="F9AA88"/>
          </a:solidFill>
          <a:ln>
            <a:solidFill>
              <a:srgbClr val="F78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lumMod val="95000"/>
                    <a:lumOff val="5000"/>
                  </a:schemeClr>
                </a:solidFill>
              </a:rPr>
              <a:t>４</a:t>
            </a:r>
          </a:p>
        </p:txBody>
      </p:sp>
      <p:sp>
        <p:nvSpPr>
          <p:cNvPr id="11" name="タイトル 3">
            <a:extLst>
              <a:ext uri="{FF2B5EF4-FFF2-40B4-BE49-F238E27FC236}">
                <a16:creationId xmlns:a16="http://schemas.microsoft.com/office/drawing/2014/main" id="{3FECCC11-D041-D5D8-BF1E-19947B6AF9C7}"/>
              </a:ext>
            </a:extLst>
          </p:cNvPr>
          <p:cNvSpPr txBox="1">
            <a:spLocks/>
          </p:cNvSpPr>
          <p:nvPr/>
        </p:nvSpPr>
        <p:spPr>
          <a:xfrm>
            <a:off x="1072990" y="4760918"/>
            <a:ext cx="8364796" cy="391993"/>
          </a:xfrm>
          <a:prstGeom prst="rect">
            <a:avLst/>
          </a:prstGeom>
        </p:spPr>
        <p:txBody>
          <a:bodyPr anchor="b"/>
          <a:lstStyle>
            <a:lvl1pPr algn="l" defTabSz="914400" rtl="0" eaLnBrk="1" latinLnBrk="0" hangingPunct="1">
              <a:lnSpc>
                <a:spcPct val="90000"/>
              </a:lnSpc>
              <a:spcBef>
                <a:spcPct val="0"/>
              </a:spcBef>
              <a:buNone/>
              <a:defRPr kumimoji="1" sz="2000" b="1" kern="1200">
                <a:solidFill>
                  <a:schemeClr val="bg1"/>
                </a:solidFill>
                <a:latin typeface="+mj-lt"/>
                <a:ea typeface="+mj-ea"/>
                <a:cs typeface="+mj-cs"/>
              </a:defRPr>
            </a:lvl1pPr>
          </a:lstStyle>
          <a:p>
            <a:r>
              <a:rPr lang="ja-JP" altLang="en-US" sz="1800" dirty="0">
                <a:solidFill>
                  <a:schemeClr val="tx1"/>
                </a:solidFill>
                <a:latin typeface="+mn-ea"/>
                <a:ea typeface="+mn-ea"/>
              </a:rPr>
              <a:t>減算が</a:t>
            </a:r>
            <a:r>
              <a:rPr lang="en-US" altLang="ja-JP" sz="1800" dirty="0">
                <a:solidFill>
                  <a:schemeClr val="tx1"/>
                </a:solidFill>
                <a:latin typeface="+mn-ea"/>
                <a:ea typeface="+mn-ea"/>
              </a:rPr>
              <a:t>2</a:t>
            </a:r>
            <a:r>
              <a:rPr lang="ja-JP" altLang="en-US" sz="1800" dirty="0">
                <a:solidFill>
                  <a:schemeClr val="tx1"/>
                </a:solidFill>
                <a:latin typeface="+mn-ea"/>
                <a:ea typeface="+mn-ea"/>
              </a:rPr>
              <a:t>月以上継続</a:t>
            </a:r>
            <a:r>
              <a:rPr lang="ja-JP" altLang="en-US" sz="1800" b="0" dirty="0">
                <a:solidFill>
                  <a:schemeClr val="tx1"/>
                </a:solidFill>
                <a:latin typeface="+mn-ea"/>
                <a:ea typeface="+mn-ea"/>
              </a:rPr>
              <a:t>し、所定単位が算定できなくなると、</a:t>
            </a:r>
            <a:r>
              <a:rPr lang="ja-JP" altLang="en-US" sz="1800" dirty="0">
                <a:solidFill>
                  <a:schemeClr val="tx1"/>
                </a:solidFill>
                <a:latin typeface="+mn-ea"/>
                <a:ea typeface="+mn-ea"/>
              </a:rPr>
              <a:t>その他の加算も算定できない</a:t>
            </a:r>
          </a:p>
        </p:txBody>
      </p:sp>
      <p:pic>
        <p:nvPicPr>
          <p:cNvPr id="12" name="図 11">
            <a:extLst>
              <a:ext uri="{FF2B5EF4-FFF2-40B4-BE49-F238E27FC236}">
                <a16:creationId xmlns:a16="http://schemas.microsoft.com/office/drawing/2014/main" id="{7DBA5FEE-8268-B2FA-ED16-A068EFC72A44}"/>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8501786" y="5435621"/>
            <a:ext cx="936000" cy="936000"/>
          </a:xfrm>
          <a:prstGeom prst="rect">
            <a:avLst/>
          </a:prstGeom>
        </p:spPr>
      </p:pic>
      <p:sp>
        <p:nvSpPr>
          <p:cNvPr id="13" name="テキスト ボックス 12">
            <a:extLst>
              <a:ext uri="{FF2B5EF4-FFF2-40B4-BE49-F238E27FC236}">
                <a16:creationId xmlns:a16="http://schemas.microsoft.com/office/drawing/2014/main" id="{6C33198D-8AC7-C242-2B7D-B3D5973FC868}"/>
              </a:ext>
            </a:extLst>
          </p:cNvPr>
          <p:cNvSpPr txBox="1"/>
          <p:nvPr/>
        </p:nvSpPr>
        <p:spPr>
          <a:xfrm>
            <a:off x="6379369" y="703560"/>
            <a:ext cx="4043362" cy="369332"/>
          </a:xfrm>
          <a:prstGeom prst="rect">
            <a:avLst/>
          </a:prstGeom>
          <a:noFill/>
        </p:spPr>
        <p:txBody>
          <a:bodyPr wrap="square" rtlCol="0">
            <a:spAutoFit/>
          </a:bodyPr>
          <a:lstStyle/>
          <a:p>
            <a:r>
              <a:rPr lang="ja-JP" altLang="en-US" sz="1800" b="1" dirty="0">
                <a:solidFill>
                  <a:schemeClr val="tx1"/>
                </a:solidFill>
                <a:latin typeface="+mn-ea"/>
                <a:ea typeface="+mn-ea"/>
              </a:rPr>
              <a:t>算定における注意事項まとめ</a:t>
            </a:r>
            <a:endParaRPr kumimoji="1" lang="ja-JP" altLang="en-US" b="1" dirty="0"/>
          </a:p>
        </p:txBody>
      </p:sp>
      <p:pic>
        <p:nvPicPr>
          <p:cNvPr id="4" name="録音したサウンド">
            <a:hlinkClick r:id="" action="ppaction://media"/>
            <a:extLst>
              <a:ext uri="{FF2B5EF4-FFF2-40B4-BE49-F238E27FC236}">
                <a16:creationId xmlns:a16="http://schemas.microsoft.com/office/drawing/2014/main" id="{7B2E94D1-6025-3BDC-20A8-BD16DE5202B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648200" y="3124200"/>
            <a:ext cx="609600" cy="609600"/>
          </a:xfrm>
          <a:prstGeom prst="rect">
            <a:avLst/>
          </a:prstGeom>
        </p:spPr>
      </p:pic>
    </p:spTree>
    <p:extLst>
      <p:ext uri="{BB962C8B-B14F-4D97-AF65-F5344CB8AC3E}">
        <p14:creationId xmlns:p14="http://schemas.microsoft.com/office/powerpoint/2010/main" val="1805336522"/>
      </p:ext>
    </p:extLst>
  </p:cSld>
  <p:clrMapOvr>
    <a:masterClrMapping/>
  </p:clrMapOvr>
  <mc:AlternateContent xmlns:mc="http://schemas.openxmlformats.org/markup-compatibility/2006" xmlns:p14="http://schemas.microsoft.com/office/powerpoint/2010/main">
    <mc:Choice Requires="p14">
      <p:transition spd="slow" p14:dur="2000" advTm="22811"/>
    </mc:Choice>
    <mc:Fallback xmlns="">
      <p:transition spd="slow" advTm="22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8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4">
            <a:extLst>
              <a:ext uri="{FF2B5EF4-FFF2-40B4-BE49-F238E27FC236}">
                <a16:creationId xmlns:a16="http://schemas.microsoft.com/office/drawing/2014/main" id="{86D147EF-0A45-2ECF-10B0-3CD327D09406}"/>
              </a:ext>
            </a:extLst>
          </p:cNvPr>
          <p:cNvSpPr txBox="1">
            <a:spLocks/>
          </p:cNvSpPr>
          <p:nvPr/>
        </p:nvSpPr>
        <p:spPr>
          <a:xfrm>
            <a:off x="-13252" y="281835"/>
            <a:ext cx="3670526" cy="425059"/>
          </a:xfrm>
          <a:prstGeom prst="rect">
            <a:avLst/>
          </a:prstGeom>
        </p:spPr>
        <p:txBody>
          <a:bodyPr/>
          <a:lstStyle>
            <a:lvl1pPr algn="l" defTabSz="914400" rtl="0" eaLnBrk="1" latinLnBrk="0" hangingPunct="1">
              <a:lnSpc>
                <a:spcPct val="90000"/>
              </a:lnSpc>
              <a:spcBef>
                <a:spcPct val="0"/>
              </a:spcBef>
              <a:buNone/>
              <a:defRPr kumimoji="1" sz="2000" b="1" kern="1200">
                <a:solidFill>
                  <a:schemeClr val="tx1"/>
                </a:solidFill>
                <a:latin typeface="+mj-lt"/>
                <a:ea typeface="+mj-ea"/>
                <a:cs typeface="+mj-cs"/>
              </a:defRPr>
            </a:lvl1pPr>
          </a:lstStyle>
          <a:p>
            <a:r>
              <a:rPr lang="ja-JP" altLang="en-US" sz="2280" dirty="0">
                <a:latin typeface="游ゴシック" panose="020B0400000000000000" pitchFamily="50" charset="-128"/>
                <a:ea typeface="游ゴシック" panose="020B0400000000000000" pitchFamily="50" charset="-128"/>
              </a:rPr>
              <a:t>集団指導目次</a:t>
            </a:r>
          </a:p>
        </p:txBody>
      </p:sp>
      <p:sp>
        <p:nvSpPr>
          <p:cNvPr id="3" name="タイトル 4">
            <a:extLst>
              <a:ext uri="{FF2B5EF4-FFF2-40B4-BE49-F238E27FC236}">
                <a16:creationId xmlns:a16="http://schemas.microsoft.com/office/drawing/2014/main" id="{C045ABA7-F75C-A213-2E5F-A1ED05B90FF5}"/>
              </a:ext>
            </a:extLst>
          </p:cNvPr>
          <p:cNvSpPr txBox="1">
            <a:spLocks/>
          </p:cNvSpPr>
          <p:nvPr/>
        </p:nvSpPr>
        <p:spPr>
          <a:xfrm>
            <a:off x="96880" y="722799"/>
            <a:ext cx="1742939" cy="425059"/>
          </a:xfrm>
          <a:prstGeom prst="rect">
            <a:avLst/>
          </a:prstGeom>
        </p:spPr>
        <p:txBody>
          <a:bodyPr/>
          <a:lstStyle>
            <a:lvl1pPr algn="l" defTabSz="914400" rtl="0" eaLnBrk="1" latinLnBrk="0" hangingPunct="1">
              <a:lnSpc>
                <a:spcPct val="90000"/>
              </a:lnSpc>
              <a:spcBef>
                <a:spcPct val="0"/>
              </a:spcBef>
              <a:buNone/>
              <a:defRPr kumimoji="1" sz="2800" b="1" kern="1200">
                <a:solidFill>
                  <a:schemeClr val="tx1"/>
                </a:solidFill>
                <a:latin typeface="+mn-ea"/>
                <a:ea typeface="+mn-ea"/>
                <a:cs typeface="+mj-cs"/>
              </a:defRPr>
            </a:lvl1pPr>
          </a:lstStyle>
          <a:p>
            <a:r>
              <a:rPr lang="en-US" altLang="ja-JP" sz="2275" dirty="0">
                <a:solidFill>
                  <a:schemeClr val="bg1">
                    <a:lumMod val="65000"/>
                  </a:schemeClr>
                </a:solidFill>
              </a:rPr>
              <a:t>INDEX</a:t>
            </a:r>
            <a:endParaRPr lang="ja-JP" altLang="en-US" sz="2275" dirty="0">
              <a:solidFill>
                <a:schemeClr val="bg1">
                  <a:lumMod val="65000"/>
                </a:schemeClr>
              </a:solidFill>
            </a:endParaRPr>
          </a:p>
        </p:txBody>
      </p:sp>
      <p:sp>
        <p:nvSpPr>
          <p:cNvPr id="5" name="四角形: 上の 2 つの角を丸める 4">
            <a:extLst>
              <a:ext uri="{FF2B5EF4-FFF2-40B4-BE49-F238E27FC236}">
                <a16:creationId xmlns:a16="http://schemas.microsoft.com/office/drawing/2014/main" id="{995DEF48-3BB0-6027-43EB-FE00A0465AD0}"/>
              </a:ext>
            </a:extLst>
          </p:cNvPr>
          <p:cNvSpPr/>
          <p:nvPr/>
        </p:nvSpPr>
        <p:spPr>
          <a:xfrm rot="16200000">
            <a:off x="3925829" y="1468666"/>
            <a:ext cx="338475" cy="519582"/>
          </a:xfrm>
          <a:prstGeom prst="round2SameRect">
            <a:avLst>
              <a:gd name="adj1" fmla="val 50000"/>
              <a:gd name="adj2" fmla="val 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25"/>
          </a:p>
        </p:txBody>
      </p:sp>
      <p:sp>
        <p:nvSpPr>
          <p:cNvPr id="6" name="テキスト ボックス 5">
            <a:extLst>
              <a:ext uri="{FF2B5EF4-FFF2-40B4-BE49-F238E27FC236}">
                <a16:creationId xmlns:a16="http://schemas.microsoft.com/office/drawing/2014/main" id="{8DF74424-3CD0-77BA-56E1-B29E63B9D450}"/>
              </a:ext>
            </a:extLst>
          </p:cNvPr>
          <p:cNvSpPr txBox="1"/>
          <p:nvPr/>
        </p:nvSpPr>
        <p:spPr>
          <a:xfrm>
            <a:off x="3935024" y="1559218"/>
            <a:ext cx="519582" cy="442429"/>
          </a:xfrm>
          <a:prstGeom prst="rect">
            <a:avLst/>
          </a:prstGeom>
          <a:noFill/>
        </p:spPr>
        <p:txBody>
          <a:bodyPr wrap="square" rtlCol="0">
            <a:spAutoFit/>
          </a:bodyPr>
          <a:lstStyle/>
          <a:p>
            <a:r>
              <a:rPr lang="ja-JP" altLang="en-US" sz="2275" b="1" dirty="0">
                <a:solidFill>
                  <a:schemeClr val="bg1"/>
                </a:solidFill>
              </a:rPr>
              <a:t>１</a:t>
            </a:r>
          </a:p>
        </p:txBody>
      </p:sp>
      <p:sp>
        <p:nvSpPr>
          <p:cNvPr id="7" name="タイトル 4">
            <a:extLst>
              <a:ext uri="{FF2B5EF4-FFF2-40B4-BE49-F238E27FC236}">
                <a16:creationId xmlns:a16="http://schemas.microsoft.com/office/drawing/2014/main" id="{74D21D2D-67F3-AF00-9BB7-228133A4B46D}"/>
              </a:ext>
            </a:extLst>
          </p:cNvPr>
          <p:cNvSpPr txBox="1">
            <a:spLocks/>
          </p:cNvSpPr>
          <p:nvPr/>
        </p:nvSpPr>
        <p:spPr>
          <a:xfrm>
            <a:off x="4354858" y="1447895"/>
            <a:ext cx="5089180" cy="562843"/>
          </a:xfrm>
          <a:prstGeom prst="rect">
            <a:avLst/>
          </a:prstGeom>
        </p:spPr>
        <p:txBody>
          <a:bodyPr/>
          <a:lstStyle>
            <a:lvl1pPr algn="l" defTabSz="914400" rtl="0" eaLnBrk="1" latinLnBrk="0" hangingPunct="1">
              <a:lnSpc>
                <a:spcPct val="90000"/>
              </a:lnSpc>
              <a:spcBef>
                <a:spcPct val="0"/>
              </a:spcBef>
              <a:buNone/>
              <a:defRPr kumimoji="1" sz="2800" b="1" kern="1200">
                <a:solidFill>
                  <a:schemeClr val="tx1"/>
                </a:solidFill>
                <a:latin typeface="+mn-ea"/>
                <a:ea typeface="+mn-ea"/>
                <a:cs typeface="+mj-cs"/>
              </a:defRPr>
            </a:lvl1pPr>
          </a:lstStyle>
          <a:p>
            <a:pPr>
              <a:lnSpc>
                <a:spcPct val="150000"/>
              </a:lnSpc>
            </a:pPr>
            <a:r>
              <a:rPr lang="ja-JP" altLang="ja-JP" sz="2275" dirty="0">
                <a:solidFill>
                  <a:schemeClr val="bg1">
                    <a:lumMod val="65000"/>
                  </a:schemeClr>
                </a:solidFill>
                <a:ea typeface="游ゴシック" panose="020B0400000000000000" pitchFamily="50" charset="-128"/>
                <a:cs typeface="Times New Roman" panose="02020603050405020304" pitchFamily="18" charset="0"/>
              </a:rPr>
              <a:t>令和</a:t>
            </a:r>
            <a:r>
              <a:rPr lang="en-US" altLang="ja-JP" sz="2275" dirty="0">
                <a:solidFill>
                  <a:schemeClr val="bg1">
                    <a:lumMod val="65000"/>
                  </a:schemeClr>
                </a:solidFill>
                <a:ea typeface="游ゴシック" panose="020B0400000000000000" pitchFamily="50" charset="-128"/>
                <a:cs typeface="Times New Roman" panose="02020603050405020304" pitchFamily="18" charset="0"/>
              </a:rPr>
              <a:t>3</a:t>
            </a:r>
            <a:r>
              <a:rPr lang="ja-JP" altLang="ja-JP" sz="2275" dirty="0">
                <a:solidFill>
                  <a:schemeClr val="bg1">
                    <a:lumMod val="65000"/>
                  </a:schemeClr>
                </a:solidFill>
                <a:ea typeface="游ゴシック" panose="020B0400000000000000" pitchFamily="50" charset="-128"/>
                <a:cs typeface="Times New Roman" panose="02020603050405020304" pitchFamily="18" charset="0"/>
              </a:rPr>
              <a:t>年度介護報酬改定のおさらい</a:t>
            </a:r>
            <a:endParaRPr lang="ja-JP" altLang="en-US" sz="3250" dirty="0">
              <a:solidFill>
                <a:schemeClr val="bg1">
                  <a:lumMod val="65000"/>
                </a:schemeClr>
              </a:solidFill>
              <a:latin typeface="Arial" panose="020B0604020202020204" pitchFamily="34" charset="0"/>
              <a:ea typeface="游ゴシック" panose="020B0400000000000000" pitchFamily="50" charset="-128"/>
              <a:cs typeface="Arial Unicode MS"/>
            </a:endParaRPr>
          </a:p>
        </p:txBody>
      </p:sp>
      <p:sp>
        <p:nvSpPr>
          <p:cNvPr id="8" name="四角形: 上の 2 つの角を丸める 7">
            <a:extLst>
              <a:ext uri="{FF2B5EF4-FFF2-40B4-BE49-F238E27FC236}">
                <a16:creationId xmlns:a16="http://schemas.microsoft.com/office/drawing/2014/main" id="{7AE943BC-C090-5402-F8F9-3E440449DD7F}"/>
              </a:ext>
            </a:extLst>
          </p:cNvPr>
          <p:cNvSpPr/>
          <p:nvPr/>
        </p:nvSpPr>
        <p:spPr>
          <a:xfrm rot="16200000">
            <a:off x="3925411" y="2906404"/>
            <a:ext cx="338475" cy="519582"/>
          </a:xfrm>
          <a:prstGeom prst="round2SameRect">
            <a:avLst>
              <a:gd name="adj1" fmla="val 50000"/>
              <a:gd name="adj2" fmla="val 0"/>
            </a:avLst>
          </a:prstGeom>
          <a:solidFill>
            <a:srgbClr val="F9A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25"/>
          </a:p>
        </p:txBody>
      </p:sp>
      <p:sp>
        <p:nvSpPr>
          <p:cNvPr id="9" name="テキスト ボックス 8">
            <a:extLst>
              <a:ext uri="{FF2B5EF4-FFF2-40B4-BE49-F238E27FC236}">
                <a16:creationId xmlns:a16="http://schemas.microsoft.com/office/drawing/2014/main" id="{64569BC2-E8EC-C32C-A736-DA6F3E475500}"/>
              </a:ext>
            </a:extLst>
          </p:cNvPr>
          <p:cNvSpPr txBox="1"/>
          <p:nvPr/>
        </p:nvSpPr>
        <p:spPr>
          <a:xfrm>
            <a:off x="3934605" y="2996955"/>
            <a:ext cx="519582" cy="442429"/>
          </a:xfrm>
          <a:prstGeom prst="rect">
            <a:avLst/>
          </a:prstGeom>
          <a:noFill/>
        </p:spPr>
        <p:txBody>
          <a:bodyPr wrap="square" rtlCol="0">
            <a:spAutoFit/>
          </a:bodyPr>
          <a:lstStyle/>
          <a:p>
            <a:r>
              <a:rPr lang="ja-JP" altLang="en-US" sz="2275" b="1" dirty="0">
                <a:solidFill>
                  <a:schemeClr val="bg1"/>
                </a:solidFill>
              </a:rPr>
              <a:t>２</a:t>
            </a:r>
          </a:p>
        </p:txBody>
      </p:sp>
      <p:sp>
        <p:nvSpPr>
          <p:cNvPr id="10" name="タイトル 4">
            <a:extLst>
              <a:ext uri="{FF2B5EF4-FFF2-40B4-BE49-F238E27FC236}">
                <a16:creationId xmlns:a16="http://schemas.microsoft.com/office/drawing/2014/main" id="{E8FD34D5-DD10-9B3D-E3FA-8A86D286DE8E}"/>
              </a:ext>
            </a:extLst>
          </p:cNvPr>
          <p:cNvSpPr txBox="1">
            <a:spLocks/>
          </p:cNvSpPr>
          <p:nvPr/>
        </p:nvSpPr>
        <p:spPr>
          <a:xfrm>
            <a:off x="4380259" y="2878932"/>
            <a:ext cx="4947274" cy="574523"/>
          </a:xfrm>
          <a:prstGeom prst="rect">
            <a:avLst/>
          </a:prstGeom>
        </p:spPr>
        <p:txBody>
          <a:bodyPr/>
          <a:lstStyle>
            <a:lvl1pPr algn="l" defTabSz="914400" rtl="0" eaLnBrk="1" latinLnBrk="0" hangingPunct="1">
              <a:lnSpc>
                <a:spcPct val="90000"/>
              </a:lnSpc>
              <a:spcBef>
                <a:spcPct val="0"/>
              </a:spcBef>
              <a:buNone/>
              <a:defRPr kumimoji="1" sz="2800" b="1" kern="1200">
                <a:solidFill>
                  <a:schemeClr val="tx1"/>
                </a:solidFill>
                <a:latin typeface="+mn-ea"/>
                <a:ea typeface="+mn-ea"/>
                <a:cs typeface="+mj-cs"/>
              </a:defRPr>
            </a:lvl1pPr>
          </a:lstStyle>
          <a:p>
            <a:pPr>
              <a:lnSpc>
                <a:spcPct val="150000"/>
              </a:lnSpc>
            </a:pPr>
            <a:r>
              <a:rPr lang="ja-JP" altLang="ja-JP" sz="2275" dirty="0">
                <a:ea typeface="游ゴシック" panose="020B0400000000000000" pitchFamily="50" charset="-128"/>
                <a:cs typeface="Times New Roman" panose="02020603050405020304" pitchFamily="18" charset="0"/>
              </a:rPr>
              <a:t>運営指導の主な指摘内容</a:t>
            </a:r>
            <a:endParaRPr lang="ja-JP" altLang="en-US" sz="4388" dirty="0"/>
          </a:p>
        </p:txBody>
      </p:sp>
      <p:sp>
        <p:nvSpPr>
          <p:cNvPr id="4" name="テキスト ボックス 3">
            <a:extLst>
              <a:ext uri="{FF2B5EF4-FFF2-40B4-BE49-F238E27FC236}">
                <a16:creationId xmlns:a16="http://schemas.microsoft.com/office/drawing/2014/main" id="{B636866A-F6AB-9125-2F75-1B794D09ECD2}"/>
              </a:ext>
            </a:extLst>
          </p:cNvPr>
          <p:cNvSpPr txBox="1"/>
          <p:nvPr/>
        </p:nvSpPr>
        <p:spPr>
          <a:xfrm>
            <a:off x="4089626" y="3430011"/>
            <a:ext cx="4288605" cy="572849"/>
          </a:xfrm>
          <a:prstGeom prst="rect">
            <a:avLst/>
          </a:prstGeom>
          <a:noFill/>
        </p:spPr>
        <p:txBody>
          <a:bodyPr wrap="square" rtlCol="0">
            <a:spAutoFit/>
          </a:bodyPr>
          <a:lstStyle/>
          <a:p>
            <a:pPr>
              <a:lnSpc>
                <a:spcPct val="200000"/>
              </a:lnSpc>
            </a:pPr>
            <a:r>
              <a:rPr lang="ja-JP" altLang="en-US" dirty="0">
                <a:ea typeface="游ゴシック" panose="020B0400000000000000" pitchFamily="50" charset="-128"/>
                <a:cs typeface="Times New Roman" panose="02020603050405020304" pitchFamily="18" charset="0"/>
              </a:rPr>
              <a:t>１．運営規程の記載内容</a:t>
            </a:r>
            <a:endParaRPr lang="ja-JP" altLang="en-US" dirty="0"/>
          </a:p>
        </p:txBody>
      </p:sp>
      <p:sp>
        <p:nvSpPr>
          <p:cNvPr id="11" name="テキスト ボックス 10">
            <a:extLst>
              <a:ext uri="{FF2B5EF4-FFF2-40B4-BE49-F238E27FC236}">
                <a16:creationId xmlns:a16="http://schemas.microsoft.com/office/drawing/2014/main" id="{2C5A1EF0-6464-F85E-27BA-F0FCC22D6BBB}"/>
              </a:ext>
            </a:extLst>
          </p:cNvPr>
          <p:cNvSpPr txBox="1"/>
          <p:nvPr/>
        </p:nvSpPr>
        <p:spPr>
          <a:xfrm>
            <a:off x="4089626" y="3897522"/>
            <a:ext cx="3406353" cy="572849"/>
          </a:xfrm>
          <a:prstGeom prst="rect">
            <a:avLst/>
          </a:prstGeom>
          <a:noFill/>
        </p:spPr>
        <p:txBody>
          <a:bodyPr wrap="square" rtlCol="0">
            <a:spAutoFit/>
          </a:bodyPr>
          <a:lstStyle/>
          <a:p>
            <a:pPr>
              <a:lnSpc>
                <a:spcPct val="200000"/>
              </a:lnSpc>
            </a:pPr>
            <a:r>
              <a:rPr lang="ja-JP" altLang="en-US" dirty="0">
                <a:ea typeface="游ゴシック" panose="020B0400000000000000" pitchFamily="50" charset="-128"/>
                <a:cs typeface="Times New Roman" panose="02020603050405020304" pitchFamily="18" charset="0"/>
              </a:rPr>
              <a:t>２．家族の個人情報使用同意</a:t>
            </a:r>
            <a:endParaRPr lang="ja-JP" altLang="en-US" dirty="0"/>
          </a:p>
        </p:txBody>
      </p:sp>
      <p:sp>
        <p:nvSpPr>
          <p:cNvPr id="12" name="テキスト ボックス 11">
            <a:extLst>
              <a:ext uri="{FF2B5EF4-FFF2-40B4-BE49-F238E27FC236}">
                <a16:creationId xmlns:a16="http://schemas.microsoft.com/office/drawing/2014/main" id="{DB9EF0FC-6133-C2FC-6376-84F9BC172235}"/>
              </a:ext>
            </a:extLst>
          </p:cNvPr>
          <p:cNvSpPr txBox="1"/>
          <p:nvPr/>
        </p:nvSpPr>
        <p:spPr>
          <a:xfrm>
            <a:off x="4089626" y="4365033"/>
            <a:ext cx="3833685" cy="572849"/>
          </a:xfrm>
          <a:prstGeom prst="rect">
            <a:avLst/>
          </a:prstGeom>
          <a:noFill/>
        </p:spPr>
        <p:txBody>
          <a:bodyPr wrap="square" rtlCol="0">
            <a:spAutoFit/>
          </a:bodyPr>
          <a:lstStyle/>
          <a:p>
            <a:pPr>
              <a:lnSpc>
                <a:spcPct val="200000"/>
              </a:lnSpc>
            </a:pPr>
            <a:r>
              <a:rPr lang="ja-JP" altLang="en-US" dirty="0">
                <a:ea typeface="游ゴシック" panose="020B0400000000000000" pitchFamily="50" charset="-128"/>
                <a:cs typeface="Times New Roman" panose="02020603050405020304" pitchFamily="18" charset="0"/>
              </a:rPr>
              <a:t>３．特定事業所集中減算の取扱</a:t>
            </a:r>
            <a:endParaRPr lang="ja-JP" altLang="en-US" dirty="0"/>
          </a:p>
        </p:txBody>
      </p:sp>
      <p:sp>
        <p:nvSpPr>
          <p:cNvPr id="13" name="テキスト ボックス 12">
            <a:extLst>
              <a:ext uri="{FF2B5EF4-FFF2-40B4-BE49-F238E27FC236}">
                <a16:creationId xmlns:a16="http://schemas.microsoft.com/office/drawing/2014/main" id="{4157BC10-0F35-44DC-8BF3-5D6439F92F36}"/>
              </a:ext>
            </a:extLst>
          </p:cNvPr>
          <p:cNvSpPr txBox="1"/>
          <p:nvPr/>
        </p:nvSpPr>
        <p:spPr>
          <a:xfrm>
            <a:off x="4089626" y="4832543"/>
            <a:ext cx="4288606" cy="572849"/>
          </a:xfrm>
          <a:prstGeom prst="rect">
            <a:avLst/>
          </a:prstGeom>
          <a:noFill/>
        </p:spPr>
        <p:txBody>
          <a:bodyPr wrap="square" rtlCol="0">
            <a:spAutoFit/>
          </a:bodyPr>
          <a:lstStyle/>
          <a:p>
            <a:pPr>
              <a:lnSpc>
                <a:spcPct val="200000"/>
              </a:lnSpc>
            </a:pPr>
            <a:r>
              <a:rPr lang="ja-JP" altLang="en-US" dirty="0">
                <a:ea typeface="游ゴシック" panose="020B0400000000000000" pitchFamily="50" charset="-128"/>
                <a:cs typeface="Times New Roman" panose="02020603050405020304" pitchFamily="18" charset="0"/>
              </a:rPr>
              <a:t>４．運営基準減算</a:t>
            </a:r>
            <a:r>
              <a:rPr lang="en-US" altLang="ja-JP" dirty="0">
                <a:ea typeface="游ゴシック" panose="020B0400000000000000" pitchFamily="50" charset="-128"/>
                <a:cs typeface="Times New Roman" panose="02020603050405020304" pitchFamily="18" charset="0"/>
              </a:rPr>
              <a:t>	</a:t>
            </a:r>
            <a:endParaRPr lang="ja-JP" altLang="en-US" dirty="0"/>
          </a:p>
        </p:txBody>
      </p:sp>
      <p:sp>
        <p:nvSpPr>
          <p:cNvPr id="14" name="テキスト ボックス 13">
            <a:extLst>
              <a:ext uri="{FF2B5EF4-FFF2-40B4-BE49-F238E27FC236}">
                <a16:creationId xmlns:a16="http://schemas.microsoft.com/office/drawing/2014/main" id="{8AC7F03B-4497-95EA-6C08-FF35BAE6147A}"/>
              </a:ext>
            </a:extLst>
          </p:cNvPr>
          <p:cNvSpPr txBox="1"/>
          <p:nvPr/>
        </p:nvSpPr>
        <p:spPr>
          <a:xfrm>
            <a:off x="4089625" y="5300054"/>
            <a:ext cx="5089180" cy="625428"/>
          </a:xfrm>
          <a:prstGeom prst="rect">
            <a:avLst/>
          </a:prstGeom>
          <a:noFill/>
        </p:spPr>
        <p:txBody>
          <a:bodyPr wrap="square" rtlCol="0">
            <a:spAutoFit/>
          </a:bodyPr>
          <a:lstStyle/>
          <a:p>
            <a:pPr>
              <a:lnSpc>
                <a:spcPct val="200000"/>
              </a:lnSpc>
            </a:pPr>
            <a:r>
              <a:rPr lang="ja-JP" altLang="en-US" sz="2000" b="1" dirty="0">
                <a:ea typeface="游ゴシック" panose="020B0400000000000000" pitchFamily="50" charset="-128"/>
                <a:cs typeface="Times New Roman" panose="02020603050405020304" pitchFamily="18" charset="0"/>
              </a:rPr>
              <a:t>５．計画作成に関する指摘</a:t>
            </a:r>
            <a:endParaRPr lang="ja-JP" altLang="en-US" sz="2000" b="1" dirty="0"/>
          </a:p>
        </p:txBody>
      </p:sp>
      <p:sp>
        <p:nvSpPr>
          <p:cNvPr id="15" name="四角形: 角を丸くする 14">
            <a:extLst>
              <a:ext uri="{FF2B5EF4-FFF2-40B4-BE49-F238E27FC236}">
                <a16:creationId xmlns:a16="http://schemas.microsoft.com/office/drawing/2014/main" id="{D4F2587D-32E7-09C5-387B-73B97C19DF2A}"/>
              </a:ext>
            </a:extLst>
          </p:cNvPr>
          <p:cNvSpPr/>
          <p:nvPr/>
        </p:nvSpPr>
        <p:spPr>
          <a:xfrm>
            <a:off x="4063679" y="3879863"/>
            <a:ext cx="2498699" cy="180000"/>
          </a:xfrm>
          <a:prstGeom prst="roundRect">
            <a:avLst/>
          </a:prstGeom>
          <a:solidFill>
            <a:srgbClr val="F7834F">
              <a:alpha val="36000"/>
            </a:srgbClr>
          </a:solidFill>
          <a:ln w="15875">
            <a:solidFill>
              <a:srgbClr val="F7834F"/>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ja-JP" altLang="en-US" sz="2000"/>
          </a:p>
        </p:txBody>
      </p:sp>
      <p:sp>
        <p:nvSpPr>
          <p:cNvPr id="16" name="四角形: 角を丸くする 15">
            <a:extLst>
              <a:ext uri="{FF2B5EF4-FFF2-40B4-BE49-F238E27FC236}">
                <a16:creationId xmlns:a16="http://schemas.microsoft.com/office/drawing/2014/main" id="{D42B8126-120B-0768-3E39-5C81C9DEDD76}"/>
              </a:ext>
            </a:extLst>
          </p:cNvPr>
          <p:cNvSpPr/>
          <p:nvPr/>
        </p:nvSpPr>
        <p:spPr>
          <a:xfrm>
            <a:off x="4063679" y="4367259"/>
            <a:ext cx="3168000" cy="180000"/>
          </a:xfrm>
          <a:prstGeom prst="roundRect">
            <a:avLst/>
          </a:prstGeom>
          <a:solidFill>
            <a:srgbClr val="F7834F">
              <a:alpha val="36000"/>
            </a:srgbClr>
          </a:solidFill>
          <a:ln w="12700">
            <a:solidFill>
              <a:srgbClr val="F7834F"/>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ja-JP" altLang="en-US"/>
          </a:p>
        </p:txBody>
      </p:sp>
      <p:sp>
        <p:nvSpPr>
          <p:cNvPr id="17" name="四角形: 角を丸くする 16">
            <a:extLst>
              <a:ext uri="{FF2B5EF4-FFF2-40B4-BE49-F238E27FC236}">
                <a16:creationId xmlns:a16="http://schemas.microsoft.com/office/drawing/2014/main" id="{734927B4-6C34-6FD3-1AF1-1B0FCEEA184D}"/>
              </a:ext>
            </a:extLst>
          </p:cNvPr>
          <p:cNvSpPr/>
          <p:nvPr/>
        </p:nvSpPr>
        <p:spPr>
          <a:xfrm>
            <a:off x="4063678" y="4797047"/>
            <a:ext cx="3384000" cy="180000"/>
          </a:xfrm>
          <a:prstGeom prst="roundRect">
            <a:avLst/>
          </a:prstGeom>
          <a:solidFill>
            <a:srgbClr val="F7834F">
              <a:alpha val="36000"/>
            </a:srgbClr>
          </a:solidFill>
          <a:ln w="15875">
            <a:solidFill>
              <a:srgbClr val="F7834F"/>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ja-JP" altLang="en-US"/>
          </a:p>
        </p:txBody>
      </p:sp>
      <p:sp>
        <p:nvSpPr>
          <p:cNvPr id="18" name="四角形: 角を丸くする 17">
            <a:extLst>
              <a:ext uri="{FF2B5EF4-FFF2-40B4-BE49-F238E27FC236}">
                <a16:creationId xmlns:a16="http://schemas.microsoft.com/office/drawing/2014/main" id="{7980171D-DBCE-0967-68C3-88668B1DFBBC}"/>
              </a:ext>
            </a:extLst>
          </p:cNvPr>
          <p:cNvSpPr/>
          <p:nvPr/>
        </p:nvSpPr>
        <p:spPr>
          <a:xfrm>
            <a:off x="4063678" y="5282952"/>
            <a:ext cx="1860227" cy="180000"/>
          </a:xfrm>
          <a:prstGeom prst="roundRect">
            <a:avLst/>
          </a:prstGeom>
          <a:solidFill>
            <a:srgbClr val="F7834F">
              <a:alpha val="36000"/>
            </a:srgbClr>
          </a:solidFill>
          <a:ln w="15875">
            <a:solidFill>
              <a:srgbClr val="F7834F"/>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ja-JP" altLang="en-US"/>
          </a:p>
        </p:txBody>
      </p:sp>
      <p:sp>
        <p:nvSpPr>
          <p:cNvPr id="19" name="四角形: 角を丸くする 18">
            <a:extLst>
              <a:ext uri="{FF2B5EF4-FFF2-40B4-BE49-F238E27FC236}">
                <a16:creationId xmlns:a16="http://schemas.microsoft.com/office/drawing/2014/main" id="{9752F943-9425-4146-7722-9C7672FCD1C2}"/>
              </a:ext>
            </a:extLst>
          </p:cNvPr>
          <p:cNvSpPr/>
          <p:nvPr/>
        </p:nvSpPr>
        <p:spPr>
          <a:xfrm>
            <a:off x="4063679" y="5745482"/>
            <a:ext cx="3276000" cy="180000"/>
          </a:xfrm>
          <a:prstGeom prst="roundRect">
            <a:avLst/>
          </a:prstGeom>
          <a:solidFill>
            <a:srgbClr val="F7834F">
              <a:alpha val="36000"/>
            </a:srgbClr>
          </a:solidFill>
          <a:ln w="15875">
            <a:solidFill>
              <a:srgbClr val="F7834F"/>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ja-JP" altLang="en-US"/>
          </a:p>
        </p:txBody>
      </p:sp>
      <p:pic>
        <p:nvPicPr>
          <p:cNvPr id="20" name="録音したサウンド">
            <a:hlinkClick r:id="" action="ppaction://media"/>
            <a:extLst>
              <a:ext uri="{FF2B5EF4-FFF2-40B4-BE49-F238E27FC236}">
                <a16:creationId xmlns:a16="http://schemas.microsoft.com/office/drawing/2014/main" id="{DE79593F-473B-C965-1142-3F367B0CAF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48200" y="3124200"/>
            <a:ext cx="609600" cy="609600"/>
          </a:xfrm>
          <a:prstGeom prst="rect">
            <a:avLst/>
          </a:prstGeom>
        </p:spPr>
      </p:pic>
    </p:spTree>
    <p:extLst>
      <p:ext uri="{BB962C8B-B14F-4D97-AF65-F5344CB8AC3E}">
        <p14:creationId xmlns:p14="http://schemas.microsoft.com/office/powerpoint/2010/main" val="2903645851"/>
      </p:ext>
    </p:extLst>
  </p:cSld>
  <p:clrMapOvr>
    <a:masterClrMapping/>
  </p:clrMapOvr>
  <mc:AlternateContent xmlns:mc="http://schemas.openxmlformats.org/markup-compatibility/2006" xmlns:p14="http://schemas.microsoft.com/office/powerpoint/2010/main">
    <mc:Choice Requires="p14">
      <p:transition spd="slow" p14:dur="2000" advTm="8671"/>
    </mc:Choice>
    <mc:Fallback xmlns="">
      <p:transition spd="slow" advTm="8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7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0"/>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4CAD9189-C64A-01A9-95C0-2B316DBD061A}"/>
              </a:ext>
            </a:extLst>
          </p:cNvPr>
          <p:cNvSpPr>
            <a:spLocks noGrp="1"/>
          </p:cNvSpPr>
          <p:nvPr>
            <p:ph type="ctrTitle"/>
          </p:nvPr>
        </p:nvSpPr>
        <p:spPr/>
        <p:txBody>
          <a:bodyPr>
            <a:normAutofit/>
          </a:bodyPr>
          <a:lstStyle/>
          <a:p>
            <a:r>
              <a:rPr lang="ja-JP" altLang="en-US" dirty="0">
                <a:effectLst/>
                <a:ea typeface="游ゴシック" panose="020B0400000000000000" pitchFamily="50" charset="-128"/>
                <a:cs typeface="Times New Roman" panose="02020603050405020304" pitchFamily="18" charset="0"/>
              </a:rPr>
              <a:t>５．</a:t>
            </a:r>
            <a:r>
              <a:rPr lang="ja-JP" altLang="en-US" dirty="0">
                <a:ea typeface="游ゴシック" panose="020B0400000000000000" pitchFamily="50" charset="-128"/>
                <a:cs typeface="Times New Roman" panose="02020603050405020304" pitchFamily="18" charset="0"/>
              </a:rPr>
              <a:t>計画作成に関する指摘</a:t>
            </a:r>
            <a:endParaRPr lang="ja-JP" altLang="en-US" dirty="0">
              <a:latin typeface="+mn-ea"/>
              <a:ea typeface="+mn-ea"/>
            </a:endParaRPr>
          </a:p>
        </p:txBody>
      </p:sp>
      <p:sp>
        <p:nvSpPr>
          <p:cNvPr id="2" name="テキスト ボックス 1">
            <a:extLst>
              <a:ext uri="{FF2B5EF4-FFF2-40B4-BE49-F238E27FC236}">
                <a16:creationId xmlns:a16="http://schemas.microsoft.com/office/drawing/2014/main" id="{7BB453DC-683D-F4F3-801E-9E60AC7281D5}"/>
              </a:ext>
            </a:extLst>
          </p:cNvPr>
          <p:cNvSpPr txBox="1"/>
          <p:nvPr/>
        </p:nvSpPr>
        <p:spPr>
          <a:xfrm>
            <a:off x="2193484" y="649977"/>
            <a:ext cx="7208937" cy="369332"/>
          </a:xfrm>
          <a:prstGeom prst="rect">
            <a:avLst/>
          </a:prstGeom>
          <a:noFill/>
        </p:spPr>
        <p:txBody>
          <a:bodyPr wrap="square" rtlCol="0">
            <a:spAutoFit/>
          </a:bodyPr>
          <a:lstStyle/>
          <a:p>
            <a:pPr algn="r"/>
            <a:r>
              <a:rPr lang="ja-JP" altLang="en-US" b="1" dirty="0"/>
              <a:t>具体的取扱方針、居宅サービス計画について</a:t>
            </a:r>
          </a:p>
        </p:txBody>
      </p:sp>
      <p:sp>
        <p:nvSpPr>
          <p:cNvPr id="3" name="楕円 2">
            <a:extLst>
              <a:ext uri="{FF2B5EF4-FFF2-40B4-BE49-F238E27FC236}">
                <a16:creationId xmlns:a16="http://schemas.microsoft.com/office/drawing/2014/main" id="{EAF7689C-717A-57AA-B1A4-038051EBE98F}"/>
              </a:ext>
            </a:extLst>
          </p:cNvPr>
          <p:cNvSpPr/>
          <p:nvPr/>
        </p:nvSpPr>
        <p:spPr>
          <a:xfrm>
            <a:off x="566391" y="1332871"/>
            <a:ext cx="290215" cy="290215"/>
          </a:xfrm>
          <a:prstGeom prst="ellipse">
            <a:avLst/>
          </a:prstGeom>
          <a:solidFill>
            <a:srgbClr val="F9A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lumMod val="95000"/>
                    <a:lumOff val="5000"/>
                  </a:schemeClr>
                </a:solidFill>
              </a:rPr>
              <a:t>１</a:t>
            </a:r>
          </a:p>
        </p:txBody>
      </p:sp>
      <p:sp>
        <p:nvSpPr>
          <p:cNvPr id="8" name="テキスト ボックス 7">
            <a:extLst>
              <a:ext uri="{FF2B5EF4-FFF2-40B4-BE49-F238E27FC236}">
                <a16:creationId xmlns:a16="http://schemas.microsoft.com/office/drawing/2014/main" id="{27DF7178-14FB-4B46-AABD-966B97FF771C}"/>
              </a:ext>
            </a:extLst>
          </p:cNvPr>
          <p:cNvSpPr txBox="1"/>
          <p:nvPr/>
        </p:nvSpPr>
        <p:spPr>
          <a:xfrm>
            <a:off x="856606" y="1275141"/>
            <a:ext cx="7208937" cy="400110"/>
          </a:xfrm>
          <a:prstGeom prst="rect">
            <a:avLst/>
          </a:prstGeom>
          <a:noFill/>
        </p:spPr>
        <p:txBody>
          <a:bodyPr wrap="square" rtlCol="0">
            <a:spAutoFit/>
          </a:bodyPr>
          <a:lstStyle/>
          <a:p>
            <a:r>
              <a:rPr lang="ja-JP" altLang="en-US" sz="2000" b="1" dirty="0"/>
              <a:t>居宅サービス計画（ケアプラン）の作成＆交付</a:t>
            </a:r>
          </a:p>
        </p:txBody>
      </p:sp>
      <p:sp>
        <p:nvSpPr>
          <p:cNvPr id="5" name="楕円 4">
            <a:extLst>
              <a:ext uri="{FF2B5EF4-FFF2-40B4-BE49-F238E27FC236}">
                <a16:creationId xmlns:a16="http://schemas.microsoft.com/office/drawing/2014/main" id="{14D40C43-6C84-853D-7539-07D01BB68D0F}"/>
              </a:ext>
            </a:extLst>
          </p:cNvPr>
          <p:cNvSpPr/>
          <p:nvPr/>
        </p:nvSpPr>
        <p:spPr>
          <a:xfrm>
            <a:off x="566390" y="4170168"/>
            <a:ext cx="290215" cy="290215"/>
          </a:xfrm>
          <a:prstGeom prst="ellipse">
            <a:avLst/>
          </a:prstGeom>
          <a:solidFill>
            <a:srgbClr val="F9A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lumMod val="95000"/>
                    <a:lumOff val="5000"/>
                  </a:schemeClr>
                </a:solidFill>
              </a:rPr>
              <a:t>２</a:t>
            </a:r>
          </a:p>
        </p:txBody>
      </p:sp>
      <p:sp>
        <p:nvSpPr>
          <p:cNvPr id="10" name="テキスト ボックス 9">
            <a:extLst>
              <a:ext uri="{FF2B5EF4-FFF2-40B4-BE49-F238E27FC236}">
                <a16:creationId xmlns:a16="http://schemas.microsoft.com/office/drawing/2014/main" id="{B2A0F3F1-3A88-FB2D-77C4-E7C785E7CEBD}"/>
              </a:ext>
            </a:extLst>
          </p:cNvPr>
          <p:cNvSpPr txBox="1"/>
          <p:nvPr/>
        </p:nvSpPr>
        <p:spPr>
          <a:xfrm>
            <a:off x="856605" y="4130606"/>
            <a:ext cx="7208937" cy="400110"/>
          </a:xfrm>
          <a:prstGeom prst="rect">
            <a:avLst/>
          </a:prstGeom>
          <a:noFill/>
        </p:spPr>
        <p:txBody>
          <a:bodyPr wrap="square" rtlCol="0">
            <a:spAutoFit/>
          </a:bodyPr>
          <a:lstStyle/>
          <a:p>
            <a:r>
              <a:rPr lang="ja-JP" altLang="en-US" sz="2000" b="1" dirty="0"/>
              <a:t>アセスメント</a:t>
            </a:r>
          </a:p>
        </p:txBody>
      </p:sp>
      <p:sp>
        <p:nvSpPr>
          <p:cNvPr id="17" name="テキスト ボックス 16">
            <a:extLst>
              <a:ext uri="{FF2B5EF4-FFF2-40B4-BE49-F238E27FC236}">
                <a16:creationId xmlns:a16="http://schemas.microsoft.com/office/drawing/2014/main" id="{ECC31B92-56AA-A5B5-DAE2-2E04334105E1}"/>
              </a:ext>
            </a:extLst>
          </p:cNvPr>
          <p:cNvSpPr txBox="1"/>
          <p:nvPr/>
        </p:nvSpPr>
        <p:spPr>
          <a:xfrm>
            <a:off x="711497" y="4526643"/>
            <a:ext cx="8958262" cy="1164999"/>
          </a:xfrm>
          <a:prstGeom prst="rect">
            <a:avLst/>
          </a:prstGeom>
          <a:noFill/>
        </p:spPr>
        <p:txBody>
          <a:bodyPr wrap="square" rtlCol="0">
            <a:spAutoFit/>
          </a:bodyPr>
          <a:lstStyle/>
          <a:p>
            <a:pPr>
              <a:lnSpc>
                <a:spcPct val="150000"/>
              </a:lnSpc>
            </a:pPr>
            <a:r>
              <a:rPr kumimoji="1" lang="ja-JP" altLang="en-US" sz="1600" dirty="0"/>
              <a:t>・利用者の状態に変化が見受けられたにもかかわらずアセスメントの記載内容が初回作成時から変更されていない。</a:t>
            </a:r>
            <a:endParaRPr kumimoji="1" lang="en-US" altLang="ja-JP" sz="1600" dirty="0"/>
          </a:p>
          <a:p>
            <a:pPr>
              <a:lnSpc>
                <a:spcPct val="150000"/>
              </a:lnSpc>
            </a:pPr>
            <a:endParaRPr kumimoji="1" lang="ja-JP" altLang="en-US" sz="1600" dirty="0"/>
          </a:p>
        </p:txBody>
      </p:sp>
      <p:sp>
        <p:nvSpPr>
          <p:cNvPr id="18" name="四角形: メモ 17">
            <a:extLst>
              <a:ext uri="{FF2B5EF4-FFF2-40B4-BE49-F238E27FC236}">
                <a16:creationId xmlns:a16="http://schemas.microsoft.com/office/drawing/2014/main" id="{CF454665-B1F8-B939-7EC9-3FFE5106E2A1}"/>
              </a:ext>
            </a:extLst>
          </p:cNvPr>
          <p:cNvSpPr/>
          <p:nvPr/>
        </p:nvSpPr>
        <p:spPr>
          <a:xfrm>
            <a:off x="671190" y="5379357"/>
            <a:ext cx="8732540" cy="644337"/>
          </a:xfrm>
          <a:prstGeom prst="foldedCorner">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nSpc>
                <a:spcPct val="150000"/>
              </a:lnSpc>
            </a:pPr>
            <a:r>
              <a:rPr kumimoji="1" lang="ja-JP" altLang="en-US" sz="1200" dirty="0">
                <a:solidFill>
                  <a:sysClr val="windowText" lastClr="000000"/>
                </a:solidFill>
              </a:rPr>
              <a:t>介護保険最新情報</a:t>
            </a:r>
            <a:r>
              <a:rPr kumimoji="1" lang="en-US" altLang="ja-JP" sz="1200" dirty="0">
                <a:solidFill>
                  <a:sysClr val="windowText" lastClr="000000"/>
                </a:solidFill>
              </a:rPr>
              <a:t>Vol.1178</a:t>
            </a:r>
            <a:r>
              <a:rPr kumimoji="1" lang="ja-JP" altLang="en-US" sz="1200" dirty="0">
                <a:solidFill>
                  <a:sysClr val="windowText" lastClr="000000"/>
                </a:solidFill>
              </a:rPr>
              <a:t>　「介護サービス計画書の様式及び課題分析標準項目の提示について」の一部改正について</a:t>
            </a:r>
          </a:p>
          <a:p>
            <a:pPr>
              <a:lnSpc>
                <a:spcPct val="150000"/>
              </a:lnSpc>
            </a:pPr>
            <a:r>
              <a:rPr kumimoji="1" lang="ja-JP" altLang="en-US" sz="1200" dirty="0">
                <a:solidFill>
                  <a:sysClr val="windowText" lastClr="000000"/>
                </a:solidFill>
              </a:rPr>
              <a:t>介護保険最新情報</a:t>
            </a:r>
            <a:r>
              <a:rPr kumimoji="1" lang="en-US" altLang="ja-JP" sz="1200" dirty="0">
                <a:solidFill>
                  <a:sysClr val="windowText" lastClr="000000"/>
                </a:solidFill>
              </a:rPr>
              <a:t>Vol.1179</a:t>
            </a:r>
            <a:r>
              <a:rPr kumimoji="1" lang="ja-JP" altLang="en-US" sz="1200" dirty="0">
                <a:solidFill>
                  <a:sysClr val="windowText" lastClr="000000"/>
                </a:solidFill>
              </a:rPr>
              <a:t>　「課題分析標準項目の改正に関する</a:t>
            </a:r>
            <a:r>
              <a:rPr kumimoji="1" lang="en-US" altLang="ja-JP" sz="1200" dirty="0">
                <a:solidFill>
                  <a:sysClr val="windowText" lastClr="000000"/>
                </a:solidFill>
              </a:rPr>
              <a:t>Q</a:t>
            </a:r>
            <a:r>
              <a:rPr kumimoji="1" lang="ja-JP" altLang="en-US" sz="1200" dirty="0">
                <a:solidFill>
                  <a:sysClr val="windowText" lastClr="000000"/>
                </a:solidFill>
              </a:rPr>
              <a:t>＆</a:t>
            </a:r>
            <a:r>
              <a:rPr kumimoji="1" lang="en-US" altLang="ja-JP" sz="1200" dirty="0">
                <a:solidFill>
                  <a:sysClr val="windowText" lastClr="000000"/>
                </a:solidFill>
              </a:rPr>
              <a:t>A</a:t>
            </a:r>
            <a:r>
              <a:rPr kumimoji="1" lang="ja-JP" altLang="en-US" sz="1200" dirty="0">
                <a:solidFill>
                  <a:sysClr val="windowText" lastClr="000000"/>
                </a:solidFill>
              </a:rPr>
              <a:t>」の発出について</a:t>
            </a:r>
          </a:p>
        </p:txBody>
      </p:sp>
      <p:sp>
        <p:nvSpPr>
          <p:cNvPr id="19" name="テキスト ボックス 18">
            <a:extLst>
              <a:ext uri="{FF2B5EF4-FFF2-40B4-BE49-F238E27FC236}">
                <a16:creationId xmlns:a16="http://schemas.microsoft.com/office/drawing/2014/main" id="{A5C0081E-EDC3-5302-F337-EEB31959DC20}"/>
              </a:ext>
            </a:extLst>
          </p:cNvPr>
          <p:cNvSpPr txBox="1"/>
          <p:nvPr/>
        </p:nvSpPr>
        <p:spPr>
          <a:xfrm>
            <a:off x="671190" y="1730029"/>
            <a:ext cx="8813153" cy="2180662"/>
          </a:xfrm>
          <a:prstGeom prst="rect">
            <a:avLst/>
          </a:prstGeom>
          <a:noFill/>
        </p:spPr>
        <p:txBody>
          <a:bodyPr wrap="square" rtlCol="0">
            <a:spAutoFit/>
          </a:bodyPr>
          <a:lstStyle/>
          <a:p>
            <a:pPr>
              <a:lnSpc>
                <a:spcPct val="150000"/>
              </a:lnSpc>
            </a:pPr>
            <a:r>
              <a:rPr kumimoji="1" lang="ja-JP" altLang="en-US" sz="1600" dirty="0"/>
              <a:t>・生活援助中心型の算定理由が記載されていない。</a:t>
            </a:r>
            <a:endParaRPr kumimoji="1" lang="en-US" altLang="ja-JP" sz="1600" dirty="0"/>
          </a:p>
          <a:p>
            <a:pPr>
              <a:lnSpc>
                <a:spcPct val="150000"/>
              </a:lnSpc>
            </a:pPr>
            <a:r>
              <a:rPr kumimoji="1" lang="ja-JP" altLang="en-US" sz="1600" dirty="0"/>
              <a:t>・計画内容と実際のサービス実施状況が異なる。</a:t>
            </a:r>
            <a:endParaRPr kumimoji="1" lang="en-US" altLang="ja-JP" sz="1600" dirty="0"/>
          </a:p>
          <a:p>
            <a:pPr>
              <a:lnSpc>
                <a:spcPct val="150000"/>
              </a:lnSpc>
            </a:pPr>
            <a:r>
              <a:rPr kumimoji="1" lang="ja-JP" altLang="en-US" sz="1600" dirty="0"/>
              <a:t>・ケアプラン各表（</a:t>
            </a:r>
            <a:r>
              <a:rPr kumimoji="1" lang="en-US" altLang="ja-JP" sz="1600" dirty="0"/>
              <a:t>1</a:t>
            </a:r>
            <a:r>
              <a:rPr kumimoji="1" lang="ja-JP" altLang="en-US" sz="1600" dirty="0"/>
              <a:t>～</a:t>
            </a:r>
            <a:r>
              <a:rPr kumimoji="1" lang="en-US" altLang="ja-JP" sz="1600" dirty="0"/>
              <a:t>7</a:t>
            </a:r>
            <a:r>
              <a:rPr kumimoji="1" lang="ja-JP" altLang="en-US" sz="1600" dirty="0"/>
              <a:t>表）の内容の整合性が取れていない。</a:t>
            </a:r>
          </a:p>
          <a:p>
            <a:pPr>
              <a:lnSpc>
                <a:spcPct val="150000"/>
              </a:lnSpc>
            </a:pPr>
            <a:r>
              <a:rPr kumimoji="1" lang="ja-JP" altLang="en-US" sz="1400" dirty="0"/>
              <a:t>例</a:t>
            </a:r>
            <a:r>
              <a:rPr kumimoji="1" lang="en-US" altLang="ja-JP" sz="1400" dirty="0"/>
              <a:t>) </a:t>
            </a:r>
            <a:r>
              <a:rPr kumimoji="1" lang="ja-JP" altLang="en-US" sz="1400" dirty="0"/>
              <a:t>サービス利用回数や時間、内容の変更が</a:t>
            </a:r>
            <a:r>
              <a:rPr lang="en-US" altLang="ja-JP" sz="1400" dirty="0"/>
              <a:t>2</a:t>
            </a:r>
            <a:r>
              <a:rPr kumimoji="1" lang="ja-JP" altLang="en-US" sz="1400" dirty="0"/>
              <a:t>表にしか反映されていない。週単位以外のサービスが記載されていない（</a:t>
            </a:r>
            <a:r>
              <a:rPr kumimoji="1" lang="en-US" altLang="ja-JP" sz="1400" dirty="0"/>
              <a:t>3</a:t>
            </a:r>
            <a:r>
              <a:rPr kumimoji="1" lang="ja-JP" altLang="en-US" sz="1400" dirty="0"/>
              <a:t>表）。</a:t>
            </a:r>
            <a:endParaRPr kumimoji="1" lang="en-US" altLang="ja-JP" sz="1400" dirty="0"/>
          </a:p>
          <a:p>
            <a:pPr>
              <a:lnSpc>
                <a:spcPct val="150000"/>
              </a:lnSpc>
            </a:pPr>
            <a:r>
              <a:rPr lang="ja-JP" altLang="en-US" sz="1600" dirty="0"/>
              <a:t>・</a:t>
            </a:r>
            <a:r>
              <a:rPr kumimoji="1" lang="ja-JP" altLang="en-US" sz="1600" dirty="0"/>
              <a:t>訪問看護等の</a:t>
            </a:r>
            <a:r>
              <a:rPr lang="ja-JP" altLang="en-US" sz="1600" dirty="0"/>
              <a:t>医療サービスを位置付けた場合、主治医等に交付した記録がない。</a:t>
            </a:r>
            <a:endParaRPr kumimoji="1" lang="en-US" altLang="ja-JP" sz="1600" dirty="0"/>
          </a:p>
        </p:txBody>
      </p:sp>
      <p:pic>
        <p:nvPicPr>
          <p:cNvPr id="6" name="録音したサウンド">
            <a:hlinkClick r:id="" action="ppaction://media"/>
            <a:extLst>
              <a:ext uri="{FF2B5EF4-FFF2-40B4-BE49-F238E27FC236}">
                <a16:creationId xmlns:a16="http://schemas.microsoft.com/office/drawing/2014/main" id="{AB2F0738-6315-D7BB-3BDA-AE1E469C08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48200" y="3124200"/>
            <a:ext cx="609600" cy="609600"/>
          </a:xfrm>
          <a:prstGeom prst="rect">
            <a:avLst/>
          </a:prstGeom>
        </p:spPr>
      </p:pic>
    </p:spTree>
    <p:extLst>
      <p:ext uri="{BB962C8B-B14F-4D97-AF65-F5344CB8AC3E}">
        <p14:creationId xmlns:p14="http://schemas.microsoft.com/office/powerpoint/2010/main" val="2510046639"/>
      </p:ext>
    </p:extLst>
  </p:cSld>
  <p:clrMapOvr>
    <a:masterClrMapping/>
  </p:clrMapOvr>
  <mc:AlternateContent xmlns:mc="http://schemas.openxmlformats.org/markup-compatibility/2006" xmlns:p14="http://schemas.microsoft.com/office/powerpoint/2010/main">
    <mc:Choice Requires="p14">
      <p:transition spd="slow" p14:dur="2000" advTm="60149"/>
    </mc:Choice>
    <mc:Fallback xmlns="">
      <p:transition spd="slow" advTm="60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1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4CAD9189-C64A-01A9-95C0-2B316DBD061A}"/>
              </a:ext>
            </a:extLst>
          </p:cNvPr>
          <p:cNvSpPr>
            <a:spLocks noGrp="1"/>
          </p:cNvSpPr>
          <p:nvPr>
            <p:ph type="ctrTitle"/>
          </p:nvPr>
        </p:nvSpPr>
        <p:spPr/>
        <p:txBody>
          <a:bodyPr>
            <a:normAutofit/>
          </a:bodyPr>
          <a:lstStyle/>
          <a:p>
            <a:r>
              <a:rPr lang="ja-JP" altLang="en-US" dirty="0">
                <a:effectLst/>
                <a:ea typeface="游ゴシック" panose="020B0400000000000000" pitchFamily="50" charset="-128"/>
                <a:cs typeface="Times New Roman" panose="02020603050405020304" pitchFamily="18" charset="0"/>
              </a:rPr>
              <a:t>５．</a:t>
            </a:r>
            <a:r>
              <a:rPr lang="ja-JP" altLang="en-US" dirty="0">
                <a:ea typeface="游ゴシック" panose="020B0400000000000000" pitchFamily="50" charset="-128"/>
                <a:cs typeface="Times New Roman" panose="02020603050405020304" pitchFamily="18" charset="0"/>
              </a:rPr>
              <a:t>計画作成に関する指摘</a:t>
            </a:r>
            <a:endParaRPr lang="ja-JP" altLang="en-US" dirty="0">
              <a:latin typeface="+mn-ea"/>
              <a:ea typeface="+mn-ea"/>
            </a:endParaRPr>
          </a:p>
        </p:txBody>
      </p:sp>
      <p:sp>
        <p:nvSpPr>
          <p:cNvPr id="2" name="テキスト ボックス 1">
            <a:extLst>
              <a:ext uri="{FF2B5EF4-FFF2-40B4-BE49-F238E27FC236}">
                <a16:creationId xmlns:a16="http://schemas.microsoft.com/office/drawing/2014/main" id="{7BB453DC-683D-F4F3-801E-9E60AC7281D5}"/>
              </a:ext>
            </a:extLst>
          </p:cNvPr>
          <p:cNvSpPr txBox="1"/>
          <p:nvPr/>
        </p:nvSpPr>
        <p:spPr>
          <a:xfrm>
            <a:off x="2193484" y="649977"/>
            <a:ext cx="7208937" cy="369332"/>
          </a:xfrm>
          <a:prstGeom prst="rect">
            <a:avLst/>
          </a:prstGeom>
          <a:noFill/>
        </p:spPr>
        <p:txBody>
          <a:bodyPr wrap="square" rtlCol="0">
            <a:spAutoFit/>
          </a:bodyPr>
          <a:lstStyle/>
          <a:p>
            <a:pPr algn="r"/>
            <a:r>
              <a:rPr lang="ja-JP" altLang="en-US" b="1" dirty="0"/>
              <a:t>具体的取扱方針、居宅サービス計画について</a:t>
            </a:r>
          </a:p>
        </p:txBody>
      </p:sp>
      <p:sp>
        <p:nvSpPr>
          <p:cNvPr id="6" name="楕円 5">
            <a:extLst>
              <a:ext uri="{FF2B5EF4-FFF2-40B4-BE49-F238E27FC236}">
                <a16:creationId xmlns:a16="http://schemas.microsoft.com/office/drawing/2014/main" id="{8B55FE47-01C7-D8AA-DEBF-D27AD7D8348C}"/>
              </a:ext>
            </a:extLst>
          </p:cNvPr>
          <p:cNvSpPr/>
          <p:nvPr/>
        </p:nvSpPr>
        <p:spPr>
          <a:xfrm>
            <a:off x="645238" y="1289041"/>
            <a:ext cx="290215" cy="290215"/>
          </a:xfrm>
          <a:prstGeom prst="ellipse">
            <a:avLst/>
          </a:prstGeom>
          <a:solidFill>
            <a:srgbClr val="F9A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lumMod val="95000"/>
                    <a:lumOff val="5000"/>
                  </a:schemeClr>
                </a:solidFill>
              </a:rPr>
              <a:t>３</a:t>
            </a:r>
          </a:p>
        </p:txBody>
      </p:sp>
      <p:sp>
        <p:nvSpPr>
          <p:cNvPr id="9" name="テキスト ボックス 8">
            <a:extLst>
              <a:ext uri="{FF2B5EF4-FFF2-40B4-BE49-F238E27FC236}">
                <a16:creationId xmlns:a16="http://schemas.microsoft.com/office/drawing/2014/main" id="{6E1053B8-65EE-B338-99BC-853229833AC4}"/>
              </a:ext>
            </a:extLst>
          </p:cNvPr>
          <p:cNvSpPr txBox="1"/>
          <p:nvPr/>
        </p:nvSpPr>
        <p:spPr>
          <a:xfrm>
            <a:off x="975209" y="1252340"/>
            <a:ext cx="7208937" cy="400110"/>
          </a:xfrm>
          <a:prstGeom prst="rect">
            <a:avLst/>
          </a:prstGeom>
          <a:noFill/>
        </p:spPr>
        <p:txBody>
          <a:bodyPr wrap="square" rtlCol="0">
            <a:spAutoFit/>
          </a:bodyPr>
          <a:lstStyle/>
          <a:p>
            <a:r>
              <a:rPr lang="ja-JP" altLang="en-US" sz="2000" b="1" dirty="0"/>
              <a:t>サービス担当者会議</a:t>
            </a:r>
          </a:p>
        </p:txBody>
      </p:sp>
      <p:sp>
        <p:nvSpPr>
          <p:cNvPr id="7" name="楕円 6">
            <a:extLst>
              <a:ext uri="{FF2B5EF4-FFF2-40B4-BE49-F238E27FC236}">
                <a16:creationId xmlns:a16="http://schemas.microsoft.com/office/drawing/2014/main" id="{4D288ACA-3038-F1C1-621D-A5D798AE3797}"/>
              </a:ext>
            </a:extLst>
          </p:cNvPr>
          <p:cNvSpPr/>
          <p:nvPr/>
        </p:nvSpPr>
        <p:spPr>
          <a:xfrm>
            <a:off x="654187" y="4616373"/>
            <a:ext cx="290215" cy="290215"/>
          </a:xfrm>
          <a:prstGeom prst="ellipse">
            <a:avLst/>
          </a:prstGeom>
          <a:solidFill>
            <a:srgbClr val="F9A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lumMod val="95000"/>
                    <a:lumOff val="5000"/>
                  </a:schemeClr>
                </a:solidFill>
              </a:rPr>
              <a:t>４</a:t>
            </a:r>
          </a:p>
        </p:txBody>
      </p:sp>
      <p:sp>
        <p:nvSpPr>
          <p:cNvPr id="11" name="テキスト ボックス 10">
            <a:extLst>
              <a:ext uri="{FF2B5EF4-FFF2-40B4-BE49-F238E27FC236}">
                <a16:creationId xmlns:a16="http://schemas.microsoft.com/office/drawing/2014/main" id="{A322D8AB-4B22-8395-920B-86EDF1B15487}"/>
              </a:ext>
            </a:extLst>
          </p:cNvPr>
          <p:cNvSpPr txBox="1"/>
          <p:nvPr/>
        </p:nvSpPr>
        <p:spPr>
          <a:xfrm>
            <a:off x="970906" y="4558432"/>
            <a:ext cx="7208937" cy="400110"/>
          </a:xfrm>
          <a:prstGeom prst="rect">
            <a:avLst/>
          </a:prstGeom>
          <a:noFill/>
        </p:spPr>
        <p:txBody>
          <a:bodyPr wrap="square" rtlCol="0">
            <a:spAutoFit/>
          </a:bodyPr>
          <a:lstStyle/>
          <a:p>
            <a:r>
              <a:rPr lang="ja-JP" altLang="en-US" sz="2000" b="1" dirty="0"/>
              <a:t>モニタリング</a:t>
            </a:r>
          </a:p>
        </p:txBody>
      </p:sp>
      <p:sp>
        <p:nvSpPr>
          <p:cNvPr id="12" name="テキスト ボックス 11">
            <a:extLst>
              <a:ext uri="{FF2B5EF4-FFF2-40B4-BE49-F238E27FC236}">
                <a16:creationId xmlns:a16="http://schemas.microsoft.com/office/drawing/2014/main" id="{26311B3B-2496-1584-E5E6-2FDFE614ABB9}"/>
              </a:ext>
            </a:extLst>
          </p:cNvPr>
          <p:cNvSpPr txBox="1"/>
          <p:nvPr/>
        </p:nvSpPr>
        <p:spPr>
          <a:xfrm>
            <a:off x="385588" y="4984212"/>
            <a:ext cx="8368059" cy="861774"/>
          </a:xfrm>
          <a:prstGeom prst="rect">
            <a:avLst/>
          </a:prstGeom>
          <a:noFill/>
        </p:spPr>
        <p:txBody>
          <a:bodyPr wrap="square" rtlCol="0">
            <a:spAutoFit/>
          </a:bodyPr>
          <a:lstStyle/>
          <a:p>
            <a:r>
              <a:rPr kumimoji="1" lang="ja-JP" altLang="en-US" b="1" dirty="0"/>
              <a:t>・モニタリングの結果の記録が不十分</a:t>
            </a:r>
          </a:p>
          <a:p>
            <a:r>
              <a:rPr kumimoji="1" lang="ja-JP" altLang="en-US" sz="1600" dirty="0"/>
              <a:t>　サービスの実施状況、目標の達成状況や評価について記録がない。計画に位置付けた</a:t>
            </a:r>
            <a:endParaRPr kumimoji="1" lang="en-US" altLang="ja-JP" sz="1600" dirty="0"/>
          </a:p>
          <a:p>
            <a:r>
              <a:rPr kumimoji="1" lang="ja-JP" altLang="en-US" sz="1600" dirty="0"/>
              <a:t>　サービス内容の一部の実施状況について</a:t>
            </a:r>
            <a:r>
              <a:rPr lang="ja-JP" altLang="en-US" sz="1600" dirty="0"/>
              <a:t>記録</a:t>
            </a:r>
            <a:r>
              <a:rPr kumimoji="1" lang="ja-JP" altLang="en-US" sz="1600" dirty="0"/>
              <a:t>がない。</a:t>
            </a:r>
            <a:endParaRPr kumimoji="1" lang="en-US" altLang="ja-JP" sz="1600" dirty="0"/>
          </a:p>
        </p:txBody>
      </p:sp>
      <p:sp>
        <p:nvSpPr>
          <p:cNvPr id="13" name="テキスト ボックス 12">
            <a:extLst>
              <a:ext uri="{FF2B5EF4-FFF2-40B4-BE49-F238E27FC236}">
                <a16:creationId xmlns:a16="http://schemas.microsoft.com/office/drawing/2014/main" id="{4A5303C7-FC36-8F82-161B-3DFCC357ACB9}"/>
              </a:ext>
            </a:extLst>
          </p:cNvPr>
          <p:cNvSpPr txBox="1"/>
          <p:nvPr/>
        </p:nvSpPr>
        <p:spPr>
          <a:xfrm>
            <a:off x="385588" y="1668757"/>
            <a:ext cx="8958263" cy="2508379"/>
          </a:xfrm>
          <a:prstGeom prst="rect">
            <a:avLst/>
          </a:prstGeom>
          <a:noFill/>
        </p:spPr>
        <p:txBody>
          <a:bodyPr wrap="square" rtlCol="0">
            <a:spAutoFit/>
          </a:bodyPr>
          <a:lstStyle/>
          <a:p>
            <a:r>
              <a:rPr kumimoji="1" lang="ja-JP" altLang="en-US" dirty="0"/>
              <a:t>・</a:t>
            </a:r>
            <a:r>
              <a:rPr kumimoji="1" lang="ja-JP" altLang="en-US" b="1" dirty="0"/>
              <a:t>担当者から専門的な見地からの意見を求めていない、記録が不十分</a:t>
            </a:r>
            <a:endParaRPr kumimoji="1" lang="ja-JP" altLang="en-US" dirty="0"/>
          </a:p>
          <a:p>
            <a:r>
              <a:rPr kumimoji="1" lang="ja-JP" altLang="en-US" sz="1600" dirty="0"/>
              <a:t>　→福祉用具貸与は、ベッド、手すり、車いす等、それぞれの品目の必要性について意見を</a:t>
            </a:r>
            <a:endParaRPr kumimoji="1" lang="en-US" altLang="ja-JP" sz="1600" dirty="0"/>
          </a:p>
          <a:p>
            <a:r>
              <a:rPr kumimoji="1" lang="ja-JP" altLang="en-US" sz="1600" dirty="0"/>
              <a:t>　　求め、記録してください。継続の際も忘れずに。</a:t>
            </a:r>
          </a:p>
          <a:p>
            <a:r>
              <a:rPr kumimoji="1" lang="ja-JP" altLang="en-US" sz="1600" dirty="0"/>
              <a:t>　→医療サービスを位置付ける場合は、主治医等の意見を求め、記録してください。</a:t>
            </a:r>
            <a:endParaRPr kumimoji="1" lang="en-US" altLang="ja-JP" sz="1600" dirty="0"/>
          </a:p>
          <a:p>
            <a:endParaRPr kumimoji="1" lang="ja-JP" altLang="en-US" sz="1600" dirty="0"/>
          </a:p>
          <a:p>
            <a:pPr>
              <a:lnSpc>
                <a:spcPct val="150000"/>
              </a:lnSpc>
            </a:pPr>
            <a:r>
              <a:rPr kumimoji="1" lang="ja-JP" altLang="en-US" dirty="0"/>
              <a:t>・</a:t>
            </a:r>
            <a:r>
              <a:rPr kumimoji="1" lang="ja-JP" altLang="en-US" b="1" dirty="0"/>
              <a:t>サービス担当者会議の記録が不十分</a:t>
            </a:r>
            <a:endParaRPr kumimoji="1" lang="ja-JP" altLang="en-US" dirty="0"/>
          </a:p>
          <a:p>
            <a:r>
              <a:rPr kumimoji="1" lang="ja-JP" altLang="en-US" sz="1600" dirty="0"/>
              <a:t>　→開催日、出席者、検討内容・結果、照会した場合はその日付、内容及び回答内容</a:t>
            </a:r>
            <a:endParaRPr kumimoji="1" lang="en-US" altLang="ja-JP" sz="1600" dirty="0"/>
          </a:p>
          <a:p>
            <a:r>
              <a:rPr kumimoji="1" lang="ja-JP" altLang="en-US" sz="1600" dirty="0"/>
              <a:t>　　サービス担当者会議に出席できない場合は止むを得ない理由を適切に記録してください。</a:t>
            </a:r>
            <a:endParaRPr kumimoji="1" lang="en-US" altLang="ja-JP" sz="1600" dirty="0"/>
          </a:p>
          <a:p>
            <a:r>
              <a:rPr lang="ja-JP" altLang="en-US" sz="1600" dirty="0"/>
              <a:t>　→計画の変更の必要性について検討し、記録して下さい。</a:t>
            </a:r>
            <a:endParaRPr lang="en-US" altLang="ja-JP" sz="1600" dirty="0"/>
          </a:p>
        </p:txBody>
      </p:sp>
      <p:pic>
        <p:nvPicPr>
          <p:cNvPr id="3" name="録音したサウンド">
            <a:hlinkClick r:id="" action="ppaction://media"/>
            <a:extLst>
              <a:ext uri="{FF2B5EF4-FFF2-40B4-BE49-F238E27FC236}">
                <a16:creationId xmlns:a16="http://schemas.microsoft.com/office/drawing/2014/main" id="{2FABD98E-A919-CF1B-5F2E-423F41C101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48200" y="3124200"/>
            <a:ext cx="609600" cy="609600"/>
          </a:xfrm>
          <a:prstGeom prst="rect">
            <a:avLst/>
          </a:prstGeom>
        </p:spPr>
      </p:pic>
    </p:spTree>
    <p:extLst>
      <p:ext uri="{BB962C8B-B14F-4D97-AF65-F5344CB8AC3E}">
        <p14:creationId xmlns:p14="http://schemas.microsoft.com/office/powerpoint/2010/main" val="437855088"/>
      </p:ext>
    </p:extLst>
  </p:cSld>
  <p:clrMapOvr>
    <a:masterClrMapping/>
  </p:clrMapOvr>
  <mc:AlternateContent xmlns:mc="http://schemas.openxmlformats.org/markup-compatibility/2006" xmlns:p14="http://schemas.microsoft.com/office/powerpoint/2010/main">
    <mc:Choice Requires="p14">
      <p:transition spd="slow" p14:dur="2000" advTm="52463"/>
    </mc:Choice>
    <mc:Fallback xmlns="">
      <p:transition spd="slow" advTm="52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4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テキスト ボックス 19">
            <a:extLst>
              <a:ext uri="{FF2B5EF4-FFF2-40B4-BE49-F238E27FC236}">
                <a16:creationId xmlns:a16="http://schemas.microsoft.com/office/drawing/2014/main" id="{388D0DD0-80D2-8037-AA29-DD2B0D69A57D}"/>
              </a:ext>
            </a:extLst>
          </p:cNvPr>
          <p:cNvSpPr txBox="1"/>
          <p:nvPr/>
        </p:nvSpPr>
        <p:spPr>
          <a:xfrm>
            <a:off x="609600" y="2340610"/>
            <a:ext cx="8686800" cy="769441"/>
          </a:xfrm>
          <a:prstGeom prst="rect">
            <a:avLst/>
          </a:prstGeom>
          <a:noFill/>
        </p:spPr>
        <p:txBody>
          <a:bodyPr wrap="square" rtlCol="0">
            <a:spAutoFit/>
          </a:bodyPr>
          <a:lstStyle/>
          <a:p>
            <a:pPr algn="ctr"/>
            <a:r>
              <a:rPr lang="ja-JP" altLang="en-US" sz="4400" b="1" dirty="0"/>
              <a:t>ご清聴ありがとうございました</a:t>
            </a:r>
            <a:endParaRPr kumimoji="1" lang="ja-JP" altLang="en-US" sz="4400" b="1" dirty="0"/>
          </a:p>
        </p:txBody>
      </p:sp>
      <p:pic>
        <p:nvPicPr>
          <p:cNvPr id="2" name="図 1">
            <a:extLst>
              <a:ext uri="{FF2B5EF4-FFF2-40B4-BE49-F238E27FC236}">
                <a16:creationId xmlns:a16="http://schemas.microsoft.com/office/drawing/2014/main" id="{75547E3F-D0D7-1377-328C-D9AA7B9614A0}"/>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236850" y="5537221"/>
            <a:ext cx="936000" cy="936000"/>
          </a:xfrm>
          <a:prstGeom prst="rect">
            <a:avLst/>
          </a:prstGeom>
        </p:spPr>
      </p:pic>
      <p:pic>
        <p:nvPicPr>
          <p:cNvPr id="3" name="図 2">
            <a:extLst>
              <a:ext uri="{FF2B5EF4-FFF2-40B4-BE49-F238E27FC236}">
                <a16:creationId xmlns:a16="http://schemas.microsoft.com/office/drawing/2014/main" id="{71C3A638-E983-CAD1-24EE-D723435AA159}"/>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1009010" y="5537221"/>
            <a:ext cx="936000" cy="936000"/>
          </a:xfrm>
          <a:prstGeom prst="rect">
            <a:avLst/>
          </a:prstGeom>
        </p:spPr>
      </p:pic>
      <p:pic>
        <p:nvPicPr>
          <p:cNvPr id="4" name="図 3">
            <a:extLst>
              <a:ext uri="{FF2B5EF4-FFF2-40B4-BE49-F238E27FC236}">
                <a16:creationId xmlns:a16="http://schemas.microsoft.com/office/drawing/2014/main" id="{DAEE8E40-B5F7-116D-2EAF-75CEDA674D01}"/>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1781170" y="5537221"/>
            <a:ext cx="936000" cy="936000"/>
          </a:xfrm>
          <a:prstGeom prst="rect">
            <a:avLst/>
          </a:prstGeom>
        </p:spPr>
      </p:pic>
      <p:pic>
        <p:nvPicPr>
          <p:cNvPr id="5" name="図 4">
            <a:extLst>
              <a:ext uri="{FF2B5EF4-FFF2-40B4-BE49-F238E27FC236}">
                <a16:creationId xmlns:a16="http://schemas.microsoft.com/office/drawing/2014/main" id="{C708FBF8-23EA-94C7-8021-41E8C40F4683}"/>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2464420" y="5537221"/>
            <a:ext cx="936000" cy="936000"/>
          </a:xfrm>
          <a:prstGeom prst="rect">
            <a:avLst/>
          </a:prstGeom>
        </p:spPr>
      </p:pic>
      <p:pic>
        <p:nvPicPr>
          <p:cNvPr id="6" name="図 5">
            <a:extLst>
              <a:ext uri="{FF2B5EF4-FFF2-40B4-BE49-F238E27FC236}">
                <a16:creationId xmlns:a16="http://schemas.microsoft.com/office/drawing/2014/main" id="{2E2C073B-9784-A617-8E55-F61654FECB6C}"/>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3236580" y="5537221"/>
            <a:ext cx="936000" cy="936000"/>
          </a:xfrm>
          <a:prstGeom prst="rect">
            <a:avLst/>
          </a:prstGeom>
        </p:spPr>
      </p:pic>
      <p:pic>
        <p:nvPicPr>
          <p:cNvPr id="7" name="図 6">
            <a:extLst>
              <a:ext uri="{FF2B5EF4-FFF2-40B4-BE49-F238E27FC236}">
                <a16:creationId xmlns:a16="http://schemas.microsoft.com/office/drawing/2014/main" id="{B50CD86A-B803-2DAE-4C16-B625BC97A186}"/>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3919830" y="5537221"/>
            <a:ext cx="936000" cy="936000"/>
          </a:xfrm>
          <a:prstGeom prst="rect">
            <a:avLst/>
          </a:prstGeom>
        </p:spPr>
      </p:pic>
      <p:pic>
        <p:nvPicPr>
          <p:cNvPr id="8" name="図 7">
            <a:extLst>
              <a:ext uri="{FF2B5EF4-FFF2-40B4-BE49-F238E27FC236}">
                <a16:creationId xmlns:a16="http://schemas.microsoft.com/office/drawing/2014/main" id="{F98D98AB-5354-17F4-D0DB-ECF9377B099B}"/>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4580250" y="5537221"/>
            <a:ext cx="936000" cy="936000"/>
          </a:xfrm>
          <a:prstGeom prst="rect">
            <a:avLst/>
          </a:prstGeom>
        </p:spPr>
      </p:pic>
      <p:pic>
        <p:nvPicPr>
          <p:cNvPr id="9" name="図 8">
            <a:extLst>
              <a:ext uri="{FF2B5EF4-FFF2-40B4-BE49-F238E27FC236}">
                <a16:creationId xmlns:a16="http://schemas.microsoft.com/office/drawing/2014/main" id="{B7CC508F-F808-3483-E229-FD88EA59AF93}"/>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5252070" y="5537221"/>
            <a:ext cx="936000" cy="936000"/>
          </a:xfrm>
          <a:prstGeom prst="rect">
            <a:avLst/>
          </a:prstGeom>
        </p:spPr>
      </p:pic>
      <p:pic>
        <p:nvPicPr>
          <p:cNvPr id="10" name="図 9">
            <a:extLst>
              <a:ext uri="{FF2B5EF4-FFF2-40B4-BE49-F238E27FC236}">
                <a16:creationId xmlns:a16="http://schemas.microsoft.com/office/drawing/2014/main" id="{FE7D4605-5528-EDAF-909D-EEE459917F26}"/>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5923920" y="5537221"/>
            <a:ext cx="936000" cy="936000"/>
          </a:xfrm>
          <a:prstGeom prst="rect">
            <a:avLst/>
          </a:prstGeom>
        </p:spPr>
      </p:pic>
      <p:pic>
        <p:nvPicPr>
          <p:cNvPr id="11" name="図 10">
            <a:extLst>
              <a:ext uri="{FF2B5EF4-FFF2-40B4-BE49-F238E27FC236}">
                <a16:creationId xmlns:a16="http://schemas.microsoft.com/office/drawing/2014/main" id="{9B6A6FBF-A502-BE23-3333-46D8B90C06F7}"/>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6584310" y="5537221"/>
            <a:ext cx="936000" cy="936000"/>
          </a:xfrm>
          <a:prstGeom prst="rect">
            <a:avLst/>
          </a:prstGeom>
        </p:spPr>
      </p:pic>
      <p:pic>
        <p:nvPicPr>
          <p:cNvPr id="12" name="図 11">
            <a:extLst>
              <a:ext uri="{FF2B5EF4-FFF2-40B4-BE49-F238E27FC236}">
                <a16:creationId xmlns:a16="http://schemas.microsoft.com/office/drawing/2014/main" id="{D0686B7B-5894-E727-1D63-D0D56519016C}"/>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7298720" y="5537221"/>
            <a:ext cx="936000" cy="936000"/>
          </a:xfrm>
          <a:prstGeom prst="rect">
            <a:avLst/>
          </a:prstGeom>
        </p:spPr>
      </p:pic>
      <p:pic>
        <p:nvPicPr>
          <p:cNvPr id="13" name="図 12">
            <a:extLst>
              <a:ext uri="{FF2B5EF4-FFF2-40B4-BE49-F238E27FC236}">
                <a16:creationId xmlns:a16="http://schemas.microsoft.com/office/drawing/2014/main" id="{DD00644C-131C-C725-ECFA-5AC08DF78604}"/>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7969260" y="5537221"/>
            <a:ext cx="936000" cy="936000"/>
          </a:xfrm>
          <a:prstGeom prst="rect">
            <a:avLst/>
          </a:prstGeom>
        </p:spPr>
      </p:pic>
      <p:pic>
        <p:nvPicPr>
          <p:cNvPr id="16" name="図 15">
            <a:extLst>
              <a:ext uri="{FF2B5EF4-FFF2-40B4-BE49-F238E27FC236}">
                <a16:creationId xmlns:a16="http://schemas.microsoft.com/office/drawing/2014/main" id="{222474F1-E21F-3FDD-E99D-08B47E4A461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8889" b="83175" l="21696" r="82170">
                        <a14:foregroundMark x1="21820" y1="33175" x2="21820" y2="33175"/>
                        <a14:foregroundMark x1="56234" y1="79841" x2="56234" y2="79841"/>
                        <a14:foregroundMark x1="63591" y1="79524" x2="63591" y2="79524"/>
                        <a14:foregroundMark x1="47382" y1="78889" x2="47382" y2="78889"/>
                        <a14:foregroundMark x1="55112" y1="18889" x2="55112" y2="18889"/>
                      </a14:backgroundRemoval>
                    </a14:imgEffect>
                    <a14:imgEffect>
                      <a14:saturation sat="200000"/>
                    </a14:imgEffect>
                  </a14:imgLayer>
                </a14:imgProps>
              </a:ext>
            </a:extLst>
          </a:blip>
          <a:srcRect l="17422" t="12159" r="10516" b="8603"/>
          <a:stretch/>
        </p:blipFill>
        <p:spPr>
          <a:xfrm>
            <a:off x="8687490" y="5559001"/>
            <a:ext cx="1033201" cy="892440"/>
          </a:xfrm>
          <a:prstGeom prst="rect">
            <a:avLst/>
          </a:prstGeom>
        </p:spPr>
      </p:pic>
      <p:sp>
        <p:nvSpPr>
          <p:cNvPr id="14" name="テキスト ボックス 13">
            <a:extLst>
              <a:ext uri="{FF2B5EF4-FFF2-40B4-BE49-F238E27FC236}">
                <a16:creationId xmlns:a16="http://schemas.microsoft.com/office/drawing/2014/main" id="{B92EBB64-2470-C830-7055-3E22ECD4909C}"/>
              </a:ext>
            </a:extLst>
          </p:cNvPr>
          <p:cNvSpPr txBox="1"/>
          <p:nvPr/>
        </p:nvSpPr>
        <p:spPr>
          <a:xfrm>
            <a:off x="609600" y="3209341"/>
            <a:ext cx="8686800" cy="1077218"/>
          </a:xfrm>
          <a:prstGeom prst="rect">
            <a:avLst/>
          </a:prstGeom>
          <a:noFill/>
        </p:spPr>
        <p:txBody>
          <a:bodyPr wrap="square" rtlCol="0">
            <a:spAutoFit/>
          </a:bodyPr>
          <a:lstStyle/>
          <a:p>
            <a:pPr algn="ctr"/>
            <a:r>
              <a:rPr lang="ja-JP" altLang="en-US" sz="3200" b="1" dirty="0">
                <a:solidFill>
                  <a:schemeClr val="bg1">
                    <a:lumMod val="50000"/>
                  </a:schemeClr>
                </a:solidFill>
              </a:rPr>
              <a:t>まもなく次のパートが始まりますので</a:t>
            </a:r>
            <a:endParaRPr lang="en-US" altLang="ja-JP" sz="3200" b="1" dirty="0">
              <a:solidFill>
                <a:schemeClr val="bg1">
                  <a:lumMod val="50000"/>
                </a:schemeClr>
              </a:solidFill>
            </a:endParaRPr>
          </a:p>
          <a:p>
            <a:pPr algn="ctr"/>
            <a:r>
              <a:rPr lang="ja-JP" altLang="en-US" sz="3200" b="1" dirty="0">
                <a:solidFill>
                  <a:schemeClr val="bg1">
                    <a:lumMod val="50000"/>
                  </a:schemeClr>
                </a:solidFill>
              </a:rPr>
              <a:t>少々お待ちください</a:t>
            </a:r>
            <a:endParaRPr kumimoji="1" lang="ja-JP" altLang="en-US" sz="3200" b="1" dirty="0">
              <a:solidFill>
                <a:schemeClr val="bg1">
                  <a:lumMod val="50000"/>
                </a:schemeClr>
              </a:solidFill>
            </a:endParaRPr>
          </a:p>
        </p:txBody>
      </p:sp>
      <p:pic>
        <p:nvPicPr>
          <p:cNvPr id="15" name="録音したサウンド">
            <a:hlinkClick r:id="" action="ppaction://media"/>
            <a:extLst>
              <a:ext uri="{FF2B5EF4-FFF2-40B4-BE49-F238E27FC236}">
                <a16:creationId xmlns:a16="http://schemas.microsoft.com/office/drawing/2014/main" id="{5F8A1C48-2427-8399-4C51-EB05BABAA7D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648200" y="3124200"/>
            <a:ext cx="609600" cy="609600"/>
          </a:xfrm>
          <a:prstGeom prst="rect">
            <a:avLst/>
          </a:prstGeom>
        </p:spPr>
      </p:pic>
    </p:spTree>
    <p:extLst>
      <p:ext uri="{BB962C8B-B14F-4D97-AF65-F5344CB8AC3E}">
        <p14:creationId xmlns:p14="http://schemas.microsoft.com/office/powerpoint/2010/main" val="170825806"/>
      </p:ext>
    </p:extLst>
  </p:cSld>
  <p:clrMapOvr>
    <a:masterClrMapping/>
  </p:clrMapOvr>
  <mc:AlternateContent xmlns:mc="http://schemas.openxmlformats.org/markup-compatibility/2006" xmlns:p14="http://schemas.microsoft.com/office/powerpoint/2010/main">
    <mc:Choice Requires="p14">
      <p:transition spd="slow" p14:dur="2000" advTm="27572"/>
    </mc:Choice>
    <mc:Fallback xmlns="">
      <p:transition spd="slow" advTm="2757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363">
                                          <p:stCondLst>
                                            <p:cond delay="0"/>
                                          </p:stCondLst>
                                        </p:cTn>
                                        <p:tgtEl>
                                          <p:spTgt spid="2"/>
                                        </p:tgtEl>
                                      </p:cBhvr>
                                    </p:animEffect>
                                    <p:anim calcmode="lin" valueType="num">
                                      <p:cBhvr>
                                        <p:cTn id="8" dur="1139"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2"/>
                                        </p:tgtEl>
                                        <p:attrNameLst>
                                          <p:attrName>ppt_y</p:attrName>
                                        </p:attrNameLst>
                                      </p:cBhvr>
                                      <p:tavLst>
                                        <p:tav tm="0" fmla="#ppt_y-sin(pi*$)/9">
                                          <p:val>
                                            <p:fltVal val="0"/>
                                          </p:val>
                                        </p:tav>
                                        <p:tav tm="100000">
                                          <p:val>
                                            <p:fltVal val="1"/>
                                          </p:val>
                                        </p:tav>
                                      </p:tavLst>
                                    </p:anim>
                                    <p:anim calcmode="lin" valueType="num">
                                      <p:cBhvr>
                                        <p:cTn id="11" dur="208" tmFilter="0, 0; 0.125,0.2665; 0.25,0.4; 0.375,0.465; 0.5,0.5;  0.625,0.535; 0.75,0.6; 0.875,0.7335; 1,1">
                                          <p:stCondLst>
                                            <p:cond delay="827"/>
                                          </p:stCondLst>
                                        </p:cTn>
                                        <p:tgtEl>
                                          <p:spTgt spid="2"/>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2"/>
                                        </p:tgtEl>
                                        <p:attrNameLst>
                                          <p:attrName>ppt_y</p:attrName>
                                        </p:attrNameLst>
                                      </p:cBhvr>
                                      <p:tavLst>
                                        <p:tav tm="0" fmla="#ppt_y-sin(pi*$)/81">
                                          <p:val>
                                            <p:fltVal val="0"/>
                                          </p:val>
                                        </p:tav>
                                        <p:tav tm="100000">
                                          <p:val>
                                            <p:fltVal val="1"/>
                                          </p:val>
                                        </p:tav>
                                      </p:tavLst>
                                    </p:anim>
                                    <p:animScale>
                                      <p:cBhvr>
                                        <p:cTn id="13" dur="16">
                                          <p:stCondLst>
                                            <p:cond delay="406"/>
                                          </p:stCondLst>
                                        </p:cTn>
                                        <p:tgtEl>
                                          <p:spTgt spid="2"/>
                                        </p:tgtEl>
                                      </p:cBhvr>
                                      <p:to x="100000" y="60000"/>
                                    </p:animScale>
                                    <p:animScale>
                                      <p:cBhvr>
                                        <p:cTn id="14" dur="104" decel="50000">
                                          <p:stCondLst>
                                            <p:cond delay="422"/>
                                          </p:stCondLst>
                                        </p:cTn>
                                        <p:tgtEl>
                                          <p:spTgt spid="2"/>
                                        </p:tgtEl>
                                      </p:cBhvr>
                                      <p:to x="100000" y="100000"/>
                                    </p:animScale>
                                    <p:animScale>
                                      <p:cBhvr>
                                        <p:cTn id="15" dur="16">
                                          <p:stCondLst>
                                            <p:cond delay="820"/>
                                          </p:stCondLst>
                                        </p:cTn>
                                        <p:tgtEl>
                                          <p:spTgt spid="2"/>
                                        </p:tgtEl>
                                      </p:cBhvr>
                                      <p:to x="100000" y="80000"/>
                                    </p:animScale>
                                    <p:animScale>
                                      <p:cBhvr>
                                        <p:cTn id="16" dur="104" decel="50000">
                                          <p:stCondLst>
                                            <p:cond delay="836"/>
                                          </p:stCondLst>
                                        </p:cTn>
                                        <p:tgtEl>
                                          <p:spTgt spid="2"/>
                                        </p:tgtEl>
                                      </p:cBhvr>
                                      <p:to x="100000" y="100000"/>
                                    </p:animScale>
                                    <p:animScale>
                                      <p:cBhvr>
                                        <p:cTn id="17" dur="16">
                                          <p:stCondLst>
                                            <p:cond delay="1026"/>
                                          </p:stCondLst>
                                        </p:cTn>
                                        <p:tgtEl>
                                          <p:spTgt spid="2"/>
                                        </p:tgtEl>
                                      </p:cBhvr>
                                      <p:to x="100000" y="90000"/>
                                    </p:animScale>
                                    <p:animScale>
                                      <p:cBhvr>
                                        <p:cTn id="18" dur="104" decel="50000">
                                          <p:stCondLst>
                                            <p:cond delay="1043"/>
                                          </p:stCondLst>
                                        </p:cTn>
                                        <p:tgtEl>
                                          <p:spTgt spid="2"/>
                                        </p:tgtEl>
                                      </p:cBhvr>
                                      <p:to x="100000" y="100000"/>
                                    </p:animScale>
                                    <p:animScale>
                                      <p:cBhvr>
                                        <p:cTn id="19" dur="16">
                                          <p:stCondLst>
                                            <p:cond delay="1130"/>
                                          </p:stCondLst>
                                        </p:cTn>
                                        <p:tgtEl>
                                          <p:spTgt spid="2"/>
                                        </p:tgtEl>
                                      </p:cBhvr>
                                      <p:to x="100000" y="95000"/>
                                    </p:animScale>
                                    <p:animScale>
                                      <p:cBhvr>
                                        <p:cTn id="20" dur="104" decel="50000">
                                          <p:stCondLst>
                                            <p:cond delay="1146"/>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363">
                                          <p:stCondLst>
                                            <p:cond delay="0"/>
                                          </p:stCondLst>
                                        </p:cTn>
                                        <p:tgtEl>
                                          <p:spTgt spid="3"/>
                                        </p:tgtEl>
                                      </p:cBhvr>
                                    </p:animEffect>
                                    <p:anim calcmode="lin" valueType="num">
                                      <p:cBhvr>
                                        <p:cTn id="26" dur="1139"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415"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415" tmFilter="0, 0; 0.125,0.2665; 0.25,0.4; 0.375,0.465; 0.5,0.5;  0.625,0.535; 0.75,0.6; 0.875,0.7335; 1,1">
                                          <p:stCondLst>
                                            <p:cond delay="415"/>
                                          </p:stCondLst>
                                        </p:cTn>
                                        <p:tgtEl>
                                          <p:spTgt spid="3"/>
                                        </p:tgtEl>
                                        <p:attrNameLst>
                                          <p:attrName>ppt_y</p:attrName>
                                        </p:attrNameLst>
                                      </p:cBhvr>
                                      <p:tavLst>
                                        <p:tav tm="0" fmla="#ppt_y-sin(pi*$)/9">
                                          <p:val>
                                            <p:fltVal val="0"/>
                                          </p:val>
                                        </p:tav>
                                        <p:tav tm="100000">
                                          <p:val>
                                            <p:fltVal val="1"/>
                                          </p:val>
                                        </p:tav>
                                      </p:tavLst>
                                    </p:anim>
                                    <p:anim calcmode="lin" valueType="num">
                                      <p:cBhvr>
                                        <p:cTn id="29" dur="208" tmFilter="0, 0; 0.125,0.2665; 0.25,0.4; 0.375,0.465; 0.5,0.5;  0.625,0.535; 0.75,0.6; 0.875,0.7335; 1,1">
                                          <p:stCondLst>
                                            <p:cond delay="827"/>
                                          </p:stCondLst>
                                        </p:cTn>
                                        <p:tgtEl>
                                          <p:spTgt spid="3"/>
                                        </p:tgtEl>
                                        <p:attrNameLst>
                                          <p:attrName>ppt_y</p:attrName>
                                        </p:attrNameLst>
                                      </p:cBhvr>
                                      <p:tavLst>
                                        <p:tav tm="0" fmla="#ppt_y-sin(pi*$)/27">
                                          <p:val>
                                            <p:fltVal val="0"/>
                                          </p:val>
                                        </p:tav>
                                        <p:tav tm="100000">
                                          <p:val>
                                            <p:fltVal val="1"/>
                                          </p:val>
                                        </p:tav>
                                      </p:tavLst>
                                    </p:anim>
                                    <p:anim calcmode="lin" valueType="num">
                                      <p:cBhvr>
                                        <p:cTn id="30" dur="103" tmFilter="0, 0; 0.125,0.2665; 0.25,0.4; 0.375,0.465; 0.5,0.5;  0.625,0.535; 0.75,0.6; 0.875,0.7335; 1,1">
                                          <p:stCondLst>
                                            <p:cond delay="1035"/>
                                          </p:stCondLst>
                                        </p:cTn>
                                        <p:tgtEl>
                                          <p:spTgt spid="3"/>
                                        </p:tgtEl>
                                        <p:attrNameLst>
                                          <p:attrName>ppt_y</p:attrName>
                                        </p:attrNameLst>
                                      </p:cBhvr>
                                      <p:tavLst>
                                        <p:tav tm="0" fmla="#ppt_y-sin(pi*$)/81">
                                          <p:val>
                                            <p:fltVal val="0"/>
                                          </p:val>
                                        </p:tav>
                                        <p:tav tm="100000">
                                          <p:val>
                                            <p:fltVal val="1"/>
                                          </p:val>
                                        </p:tav>
                                      </p:tavLst>
                                    </p:anim>
                                    <p:animScale>
                                      <p:cBhvr>
                                        <p:cTn id="31" dur="16">
                                          <p:stCondLst>
                                            <p:cond delay="406"/>
                                          </p:stCondLst>
                                        </p:cTn>
                                        <p:tgtEl>
                                          <p:spTgt spid="3"/>
                                        </p:tgtEl>
                                      </p:cBhvr>
                                      <p:to x="100000" y="60000"/>
                                    </p:animScale>
                                    <p:animScale>
                                      <p:cBhvr>
                                        <p:cTn id="32" dur="104" decel="50000">
                                          <p:stCondLst>
                                            <p:cond delay="422"/>
                                          </p:stCondLst>
                                        </p:cTn>
                                        <p:tgtEl>
                                          <p:spTgt spid="3"/>
                                        </p:tgtEl>
                                      </p:cBhvr>
                                      <p:to x="100000" y="100000"/>
                                    </p:animScale>
                                    <p:animScale>
                                      <p:cBhvr>
                                        <p:cTn id="33" dur="16">
                                          <p:stCondLst>
                                            <p:cond delay="820"/>
                                          </p:stCondLst>
                                        </p:cTn>
                                        <p:tgtEl>
                                          <p:spTgt spid="3"/>
                                        </p:tgtEl>
                                      </p:cBhvr>
                                      <p:to x="100000" y="80000"/>
                                    </p:animScale>
                                    <p:animScale>
                                      <p:cBhvr>
                                        <p:cTn id="34" dur="104" decel="50000">
                                          <p:stCondLst>
                                            <p:cond delay="836"/>
                                          </p:stCondLst>
                                        </p:cTn>
                                        <p:tgtEl>
                                          <p:spTgt spid="3"/>
                                        </p:tgtEl>
                                      </p:cBhvr>
                                      <p:to x="100000" y="100000"/>
                                    </p:animScale>
                                    <p:animScale>
                                      <p:cBhvr>
                                        <p:cTn id="35" dur="16">
                                          <p:stCondLst>
                                            <p:cond delay="1026"/>
                                          </p:stCondLst>
                                        </p:cTn>
                                        <p:tgtEl>
                                          <p:spTgt spid="3"/>
                                        </p:tgtEl>
                                      </p:cBhvr>
                                      <p:to x="100000" y="90000"/>
                                    </p:animScale>
                                    <p:animScale>
                                      <p:cBhvr>
                                        <p:cTn id="36" dur="104" decel="50000">
                                          <p:stCondLst>
                                            <p:cond delay="1043"/>
                                          </p:stCondLst>
                                        </p:cTn>
                                        <p:tgtEl>
                                          <p:spTgt spid="3"/>
                                        </p:tgtEl>
                                      </p:cBhvr>
                                      <p:to x="100000" y="100000"/>
                                    </p:animScale>
                                    <p:animScale>
                                      <p:cBhvr>
                                        <p:cTn id="37" dur="16">
                                          <p:stCondLst>
                                            <p:cond delay="1130"/>
                                          </p:stCondLst>
                                        </p:cTn>
                                        <p:tgtEl>
                                          <p:spTgt spid="3"/>
                                        </p:tgtEl>
                                      </p:cBhvr>
                                      <p:to x="100000" y="95000"/>
                                    </p:animScale>
                                    <p:animScale>
                                      <p:cBhvr>
                                        <p:cTn id="38" dur="104" decel="50000">
                                          <p:stCondLst>
                                            <p:cond delay="1146"/>
                                          </p:stCondLst>
                                        </p:cTn>
                                        <p:tgtEl>
                                          <p:spTgt spid="3"/>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down)">
                                      <p:cBhvr>
                                        <p:cTn id="43" dur="363">
                                          <p:stCondLst>
                                            <p:cond delay="0"/>
                                          </p:stCondLst>
                                        </p:cTn>
                                        <p:tgtEl>
                                          <p:spTgt spid="4"/>
                                        </p:tgtEl>
                                      </p:cBhvr>
                                    </p:animEffect>
                                    <p:anim calcmode="lin" valueType="num">
                                      <p:cBhvr>
                                        <p:cTn id="44" dur="1139"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5" dur="415"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6" dur="415" tmFilter="0, 0; 0.125,0.2665; 0.25,0.4; 0.375,0.465; 0.5,0.5;  0.625,0.535; 0.75,0.6; 0.875,0.7335; 1,1">
                                          <p:stCondLst>
                                            <p:cond delay="415"/>
                                          </p:stCondLst>
                                        </p:cTn>
                                        <p:tgtEl>
                                          <p:spTgt spid="4"/>
                                        </p:tgtEl>
                                        <p:attrNameLst>
                                          <p:attrName>ppt_y</p:attrName>
                                        </p:attrNameLst>
                                      </p:cBhvr>
                                      <p:tavLst>
                                        <p:tav tm="0" fmla="#ppt_y-sin(pi*$)/9">
                                          <p:val>
                                            <p:fltVal val="0"/>
                                          </p:val>
                                        </p:tav>
                                        <p:tav tm="100000">
                                          <p:val>
                                            <p:fltVal val="1"/>
                                          </p:val>
                                        </p:tav>
                                      </p:tavLst>
                                    </p:anim>
                                    <p:anim calcmode="lin" valueType="num">
                                      <p:cBhvr>
                                        <p:cTn id="47" dur="208" tmFilter="0, 0; 0.125,0.2665; 0.25,0.4; 0.375,0.465; 0.5,0.5;  0.625,0.535; 0.75,0.6; 0.875,0.7335; 1,1">
                                          <p:stCondLst>
                                            <p:cond delay="827"/>
                                          </p:stCondLst>
                                        </p:cTn>
                                        <p:tgtEl>
                                          <p:spTgt spid="4"/>
                                        </p:tgtEl>
                                        <p:attrNameLst>
                                          <p:attrName>ppt_y</p:attrName>
                                        </p:attrNameLst>
                                      </p:cBhvr>
                                      <p:tavLst>
                                        <p:tav tm="0" fmla="#ppt_y-sin(pi*$)/27">
                                          <p:val>
                                            <p:fltVal val="0"/>
                                          </p:val>
                                        </p:tav>
                                        <p:tav tm="100000">
                                          <p:val>
                                            <p:fltVal val="1"/>
                                          </p:val>
                                        </p:tav>
                                      </p:tavLst>
                                    </p:anim>
                                    <p:anim calcmode="lin" valueType="num">
                                      <p:cBhvr>
                                        <p:cTn id="48" dur="103" tmFilter="0, 0; 0.125,0.2665; 0.25,0.4; 0.375,0.465; 0.5,0.5;  0.625,0.535; 0.75,0.6; 0.875,0.7335; 1,1">
                                          <p:stCondLst>
                                            <p:cond delay="1035"/>
                                          </p:stCondLst>
                                        </p:cTn>
                                        <p:tgtEl>
                                          <p:spTgt spid="4"/>
                                        </p:tgtEl>
                                        <p:attrNameLst>
                                          <p:attrName>ppt_y</p:attrName>
                                        </p:attrNameLst>
                                      </p:cBhvr>
                                      <p:tavLst>
                                        <p:tav tm="0" fmla="#ppt_y-sin(pi*$)/81">
                                          <p:val>
                                            <p:fltVal val="0"/>
                                          </p:val>
                                        </p:tav>
                                        <p:tav tm="100000">
                                          <p:val>
                                            <p:fltVal val="1"/>
                                          </p:val>
                                        </p:tav>
                                      </p:tavLst>
                                    </p:anim>
                                    <p:animScale>
                                      <p:cBhvr>
                                        <p:cTn id="49" dur="16">
                                          <p:stCondLst>
                                            <p:cond delay="406"/>
                                          </p:stCondLst>
                                        </p:cTn>
                                        <p:tgtEl>
                                          <p:spTgt spid="4"/>
                                        </p:tgtEl>
                                      </p:cBhvr>
                                      <p:to x="100000" y="60000"/>
                                    </p:animScale>
                                    <p:animScale>
                                      <p:cBhvr>
                                        <p:cTn id="50" dur="104" decel="50000">
                                          <p:stCondLst>
                                            <p:cond delay="422"/>
                                          </p:stCondLst>
                                        </p:cTn>
                                        <p:tgtEl>
                                          <p:spTgt spid="4"/>
                                        </p:tgtEl>
                                      </p:cBhvr>
                                      <p:to x="100000" y="100000"/>
                                    </p:animScale>
                                    <p:animScale>
                                      <p:cBhvr>
                                        <p:cTn id="51" dur="16">
                                          <p:stCondLst>
                                            <p:cond delay="820"/>
                                          </p:stCondLst>
                                        </p:cTn>
                                        <p:tgtEl>
                                          <p:spTgt spid="4"/>
                                        </p:tgtEl>
                                      </p:cBhvr>
                                      <p:to x="100000" y="80000"/>
                                    </p:animScale>
                                    <p:animScale>
                                      <p:cBhvr>
                                        <p:cTn id="52" dur="104" decel="50000">
                                          <p:stCondLst>
                                            <p:cond delay="836"/>
                                          </p:stCondLst>
                                        </p:cTn>
                                        <p:tgtEl>
                                          <p:spTgt spid="4"/>
                                        </p:tgtEl>
                                      </p:cBhvr>
                                      <p:to x="100000" y="100000"/>
                                    </p:animScale>
                                    <p:animScale>
                                      <p:cBhvr>
                                        <p:cTn id="53" dur="16">
                                          <p:stCondLst>
                                            <p:cond delay="1026"/>
                                          </p:stCondLst>
                                        </p:cTn>
                                        <p:tgtEl>
                                          <p:spTgt spid="4"/>
                                        </p:tgtEl>
                                      </p:cBhvr>
                                      <p:to x="100000" y="90000"/>
                                    </p:animScale>
                                    <p:animScale>
                                      <p:cBhvr>
                                        <p:cTn id="54" dur="104" decel="50000">
                                          <p:stCondLst>
                                            <p:cond delay="1043"/>
                                          </p:stCondLst>
                                        </p:cTn>
                                        <p:tgtEl>
                                          <p:spTgt spid="4"/>
                                        </p:tgtEl>
                                      </p:cBhvr>
                                      <p:to x="100000" y="100000"/>
                                    </p:animScale>
                                    <p:animScale>
                                      <p:cBhvr>
                                        <p:cTn id="55" dur="16">
                                          <p:stCondLst>
                                            <p:cond delay="1130"/>
                                          </p:stCondLst>
                                        </p:cTn>
                                        <p:tgtEl>
                                          <p:spTgt spid="4"/>
                                        </p:tgtEl>
                                      </p:cBhvr>
                                      <p:to x="100000" y="95000"/>
                                    </p:animScale>
                                    <p:animScale>
                                      <p:cBhvr>
                                        <p:cTn id="56" dur="104" decel="50000">
                                          <p:stCondLst>
                                            <p:cond delay="1146"/>
                                          </p:stCondLst>
                                        </p:cTn>
                                        <p:tgtEl>
                                          <p:spTgt spid="4"/>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wipe(down)">
                                      <p:cBhvr>
                                        <p:cTn id="61" dur="363">
                                          <p:stCondLst>
                                            <p:cond delay="0"/>
                                          </p:stCondLst>
                                        </p:cTn>
                                        <p:tgtEl>
                                          <p:spTgt spid="5"/>
                                        </p:tgtEl>
                                      </p:cBhvr>
                                    </p:animEffect>
                                    <p:anim calcmode="lin" valueType="num">
                                      <p:cBhvr>
                                        <p:cTn id="62" dur="1139"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63" dur="415"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64" dur="415" tmFilter="0, 0; 0.125,0.2665; 0.25,0.4; 0.375,0.465; 0.5,0.5;  0.625,0.535; 0.75,0.6; 0.875,0.7335; 1,1">
                                          <p:stCondLst>
                                            <p:cond delay="415"/>
                                          </p:stCondLst>
                                        </p:cTn>
                                        <p:tgtEl>
                                          <p:spTgt spid="5"/>
                                        </p:tgtEl>
                                        <p:attrNameLst>
                                          <p:attrName>ppt_y</p:attrName>
                                        </p:attrNameLst>
                                      </p:cBhvr>
                                      <p:tavLst>
                                        <p:tav tm="0" fmla="#ppt_y-sin(pi*$)/9">
                                          <p:val>
                                            <p:fltVal val="0"/>
                                          </p:val>
                                        </p:tav>
                                        <p:tav tm="100000">
                                          <p:val>
                                            <p:fltVal val="1"/>
                                          </p:val>
                                        </p:tav>
                                      </p:tavLst>
                                    </p:anim>
                                    <p:anim calcmode="lin" valueType="num">
                                      <p:cBhvr>
                                        <p:cTn id="65" dur="208" tmFilter="0, 0; 0.125,0.2665; 0.25,0.4; 0.375,0.465; 0.5,0.5;  0.625,0.535; 0.75,0.6; 0.875,0.7335; 1,1">
                                          <p:stCondLst>
                                            <p:cond delay="827"/>
                                          </p:stCondLst>
                                        </p:cTn>
                                        <p:tgtEl>
                                          <p:spTgt spid="5"/>
                                        </p:tgtEl>
                                        <p:attrNameLst>
                                          <p:attrName>ppt_y</p:attrName>
                                        </p:attrNameLst>
                                      </p:cBhvr>
                                      <p:tavLst>
                                        <p:tav tm="0" fmla="#ppt_y-sin(pi*$)/27">
                                          <p:val>
                                            <p:fltVal val="0"/>
                                          </p:val>
                                        </p:tav>
                                        <p:tav tm="100000">
                                          <p:val>
                                            <p:fltVal val="1"/>
                                          </p:val>
                                        </p:tav>
                                      </p:tavLst>
                                    </p:anim>
                                    <p:anim calcmode="lin" valueType="num">
                                      <p:cBhvr>
                                        <p:cTn id="66" dur="103" tmFilter="0, 0; 0.125,0.2665; 0.25,0.4; 0.375,0.465; 0.5,0.5;  0.625,0.535; 0.75,0.6; 0.875,0.7335; 1,1">
                                          <p:stCondLst>
                                            <p:cond delay="1035"/>
                                          </p:stCondLst>
                                        </p:cTn>
                                        <p:tgtEl>
                                          <p:spTgt spid="5"/>
                                        </p:tgtEl>
                                        <p:attrNameLst>
                                          <p:attrName>ppt_y</p:attrName>
                                        </p:attrNameLst>
                                      </p:cBhvr>
                                      <p:tavLst>
                                        <p:tav tm="0" fmla="#ppt_y-sin(pi*$)/81">
                                          <p:val>
                                            <p:fltVal val="0"/>
                                          </p:val>
                                        </p:tav>
                                        <p:tav tm="100000">
                                          <p:val>
                                            <p:fltVal val="1"/>
                                          </p:val>
                                        </p:tav>
                                      </p:tavLst>
                                    </p:anim>
                                    <p:animScale>
                                      <p:cBhvr>
                                        <p:cTn id="67" dur="16">
                                          <p:stCondLst>
                                            <p:cond delay="406"/>
                                          </p:stCondLst>
                                        </p:cTn>
                                        <p:tgtEl>
                                          <p:spTgt spid="5"/>
                                        </p:tgtEl>
                                      </p:cBhvr>
                                      <p:to x="100000" y="60000"/>
                                    </p:animScale>
                                    <p:animScale>
                                      <p:cBhvr>
                                        <p:cTn id="68" dur="104" decel="50000">
                                          <p:stCondLst>
                                            <p:cond delay="422"/>
                                          </p:stCondLst>
                                        </p:cTn>
                                        <p:tgtEl>
                                          <p:spTgt spid="5"/>
                                        </p:tgtEl>
                                      </p:cBhvr>
                                      <p:to x="100000" y="100000"/>
                                    </p:animScale>
                                    <p:animScale>
                                      <p:cBhvr>
                                        <p:cTn id="69" dur="16">
                                          <p:stCondLst>
                                            <p:cond delay="820"/>
                                          </p:stCondLst>
                                        </p:cTn>
                                        <p:tgtEl>
                                          <p:spTgt spid="5"/>
                                        </p:tgtEl>
                                      </p:cBhvr>
                                      <p:to x="100000" y="80000"/>
                                    </p:animScale>
                                    <p:animScale>
                                      <p:cBhvr>
                                        <p:cTn id="70" dur="104" decel="50000">
                                          <p:stCondLst>
                                            <p:cond delay="836"/>
                                          </p:stCondLst>
                                        </p:cTn>
                                        <p:tgtEl>
                                          <p:spTgt spid="5"/>
                                        </p:tgtEl>
                                      </p:cBhvr>
                                      <p:to x="100000" y="100000"/>
                                    </p:animScale>
                                    <p:animScale>
                                      <p:cBhvr>
                                        <p:cTn id="71" dur="16">
                                          <p:stCondLst>
                                            <p:cond delay="1026"/>
                                          </p:stCondLst>
                                        </p:cTn>
                                        <p:tgtEl>
                                          <p:spTgt spid="5"/>
                                        </p:tgtEl>
                                      </p:cBhvr>
                                      <p:to x="100000" y="90000"/>
                                    </p:animScale>
                                    <p:animScale>
                                      <p:cBhvr>
                                        <p:cTn id="72" dur="104" decel="50000">
                                          <p:stCondLst>
                                            <p:cond delay="1043"/>
                                          </p:stCondLst>
                                        </p:cTn>
                                        <p:tgtEl>
                                          <p:spTgt spid="5"/>
                                        </p:tgtEl>
                                      </p:cBhvr>
                                      <p:to x="100000" y="100000"/>
                                    </p:animScale>
                                    <p:animScale>
                                      <p:cBhvr>
                                        <p:cTn id="73" dur="16">
                                          <p:stCondLst>
                                            <p:cond delay="1130"/>
                                          </p:stCondLst>
                                        </p:cTn>
                                        <p:tgtEl>
                                          <p:spTgt spid="5"/>
                                        </p:tgtEl>
                                      </p:cBhvr>
                                      <p:to x="100000" y="95000"/>
                                    </p:animScale>
                                    <p:animScale>
                                      <p:cBhvr>
                                        <p:cTn id="74" dur="104" decel="50000">
                                          <p:stCondLst>
                                            <p:cond delay="1146"/>
                                          </p:stCondLst>
                                        </p:cTn>
                                        <p:tgtEl>
                                          <p:spTgt spid="5"/>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6"/>
                                        </p:tgtEl>
                                        <p:attrNameLst>
                                          <p:attrName>style.visibility</p:attrName>
                                        </p:attrNameLst>
                                      </p:cBhvr>
                                      <p:to>
                                        <p:strVal val="visible"/>
                                      </p:to>
                                    </p:set>
                                    <p:animEffect transition="in" filter="wipe(down)">
                                      <p:cBhvr>
                                        <p:cTn id="79" dur="363">
                                          <p:stCondLst>
                                            <p:cond delay="0"/>
                                          </p:stCondLst>
                                        </p:cTn>
                                        <p:tgtEl>
                                          <p:spTgt spid="6"/>
                                        </p:tgtEl>
                                      </p:cBhvr>
                                    </p:animEffect>
                                    <p:anim calcmode="lin" valueType="num">
                                      <p:cBhvr>
                                        <p:cTn id="80" dur="1139"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81" dur="415"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82" dur="415" tmFilter="0, 0; 0.125,0.2665; 0.25,0.4; 0.375,0.465; 0.5,0.5;  0.625,0.535; 0.75,0.6; 0.875,0.7335; 1,1">
                                          <p:stCondLst>
                                            <p:cond delay="415"/>
                                          </p:stCondLst>
                                        </p:cTn>
                                        <p:tgtEl>
                                          <p:spTgt spid="6"/>
                                        </p:tgtEl>
                                        <p:attrNameLst>
                                          <p:attrName>ppt_y</p:attrName>
                                        </p:attrNameLst>
                                      </p:cBhvr>
                                      <p:tavLst>
                                        <p:tav tm="0" fmla="#ppt_y-sin(pi*$)/9">
                                          <p:val>
                                            <p:fltVal val="0"/>
                                          </p:val>
                                        </p:tav>
                                        <p:tav tm="100000">
                                          <p:val>
                                            <p:fltVal val="1"/>
                                          </p:val>
                                        </p:tav>
                                      </p:tavLst>
                                    </p:anim>
                                    <p:anim calcmode="lin" valueType="num">
                                      <p:cBhvr>
                                        <p:cTn id="83" dur="208" tmFilter="0, 0; 0.125,0.2665; 0.25,0.4; 0.375,0.465; 0.5,0.5;  0.625,0.535; 0.75,0.6; 0.875,0.7335; 1,1">
                                          <p:stCondLst>
                                            <p:cond delay="827"/>
                                          </p:stCondLst>
                                        </p:cTn>
                                        <p:tgtEl>
                                          <p:spTgt spid="6"/>
                                        </p:tgtEl>
                                        <p:attrNameLst>
                                          <p:attrName>ppt_y</p:attrName>
                                        </p:attrNameLst>
                                      </p:cBhvr>
                                      <p:tavLst>
                                        <p:tav tm="0" fmla="#ppt_y-sin(pi*$)/27">
                                          <p:val>
                                            <p:fltVal val="0"/>
                                          </p:val>
                                        </p:tav>
                                        <p:tav tm="100000">
                                          <p:val>
                                            <p:fltVal val="1"/>
                                          </p:val>
                                        </p:tav>
                                      </p:tavLst>
                                    </p:anim>
                                    <p:anim calcmode="lin" valueType="num">
                                      <p:cBhvr>
                                        <p:cTn id="84" dur="103" tmFilter="0, 0; 0.125,0.2665; 0.25,0.4; 0.375,0.465; 0.5,0.5;  0.625,0.535; 0.75,0.6; 0.875,0.7335; 1,1">
                                          <p:stCondLst>
                                            <p:cond delay="1035"/>
                                          </p:stCondLst>
                                        </p:cTn>
                                        <p:tgtEl>
                                          <p:spTgt spid="6"/>
                                        </p:tgtEl>
                                        <p:attrNameLst>
                                          <p:attrName>ppt_y</p:attrName>
                                        </p:attrNameLst>
                                      </p:cBhvr>
                                      <p:tavLst>
                                        <p:tav tm="0" fmla="#ppt_y-sin(pi*$)/81">
                                          <p:val>
                                            <p:fltVal val="0"/>
                                          </p:val>
                                        </p:tav>
                                        <p:tav tm="100000">
                                          <p:val>
                                            <p:fltVal val="1"/>
                                          </p:val>
                                        </p:tav>
                                      </p:tavLst>
                                    </p:anim>
                                    <p:animScale>
                                      <p:cBhvr>
                                        <p:cTn id="85" dur="16">
                                          <p:stCondLst>
                                            <p:cond delay="406"/>
                                          </p:stCondLst>
                                        </p:cTn>
                                        <p:tgtEl>
                                          <p:spTgt spid="6"/>
                                        </p:tgtEl>
                                      </p:cBhvr>
                                      <p:to x="100000" y="60000"/>
                                    </p:animScale>
                                    <p:animScale>
                                      <p:cBhvr>
                                        <p:cTn id="86" dur="104" decel="50000">
                                          <p:stCondLst>
                                            <p:cond delay="422"/>
                                          </p:stCondLst>
                                        </p:cTn>
                                        <p:tgtEl>
                                          <p:spTgt spid="6"/>
                                        </p:tgtEl>
                                      </p:cBhvr>
                                      <p:to x="100000" y="100000"/>
                                    </p:animScale>
                                    <p:animScale>
                                      <p:cBhvr>
                                        <p:cTn id="87" dur="16">
                                          <p:stCondLst>
                                            <p:cond delay="820"/>
                                          </p:stCondLst>
                                        </p:cTn>
                                        <p:tgtEl>
                                          <p:spTgt spid="6"/>
                                        </p:tgtEl>
                                      </p:cBhvr>
                                      <p:to x="100000" y="80000"/>
                                    </p:animScale>
                                    <p:animScale>
                                      <p:cBhvr>
                                        <p:cTn id="88" dur="104" decel="50000">
                                          <p:stCondLst>
                                            <p:cond delay="836"/>
                                          </p:stCondLst>
                                        </p:cTn>
                                        <p:tgtEl>
                                          <p:spTgt spid="6"/>
                                        </p:tgtEl>
                                      </p:cBhvr>
                                      <p:to x="100000" y="100000"/>
                                    </p:animScale>
                                    <p:animScale>
                                      <p:cBhvr>
                                        <p:cTn id="89" dur="16">
                                          <p:stCondLst>
                                            <p:cond delay="1026"/>
                                          </p:stCondLst>
                                        </p:cTn>
                                        <p:tgtEl>
                                          <p:spTgt spid="6"/>
                                        </p:tgtEl>
                                      </p:cBhvr>
                                      <p:to x="100000" y="90000"/>
                                    </p:animScale>
                                    <p:animScale>
                                      <p:cBhvr>
                                        <p:cTn id="90" dur="104" decel="50000">
                                          <p:stCondLst>
                                            <p:cond delay="1043"/>
                                          </p:stCondLst>
                                        </p:cTn>
                                        <p:tgtEl>
                                          <p:spTgt spid="6"/>
                                        </p:tgtEl>
                                      </p:cBhvr>
                                      <p:to x="100000" y="100000"/>
                                    </p:animScale>
                                    <p:animScale>
                                      <p:cBhvr>
                                        <p:cTn id="91" dur="16">
                                          <p:stCondLst>
                                            <p:cond delay="1130"/>
                                          </p:stCondLst>
                                        </p:cTn>
                                        <p:tgtEl>
                                          <p:spTgt spid="6"/>
                                        </p:tgtEl>
                                      </p:cBhvr>
                                      <p:to x="100000" y="95000"/>
                                    </p:animScale>
                                    <p:animScale>
                                      <p:cBhvr>
                                        <p:cTn id="92" dur="104" decel="50000">
                                          <p:stCondLst>
                                            <p:cond delay="1146"/>
                                          </p:stCondLst>
                                        </p:cTn>
                                        <p:tgtEl>
                                          <p:spTgt spid="6"/>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nodeType="clickEffect">
                                  <p:stCondLst>
                                    <p:cond delay="0"/>
                                  </p:stCondLst>
                                  <p:childTnLst>
                                    <p:set>
                                      <p:cBhvr>
                                        <p:cTn id="96" dur="1" fill="hold">
                                          <p:stCondLst>
                                            <p:cond delay="0"/>
                                          </p:stCondLst>
                                        </p:cTn>
                                        <p:tgtEl>
                                          <p:spTgt spid="7"/>
                                        </p:tgtEl>
                                        <p:attrNameLst>
                                          <p:attrName>style.visibility</p:attrName>
                                        </p:attrNameLst>
                                      </p:cBhvr>
                                      <p:to>
                                        <p:strVal val="visible"/>
                                      </p:to>
                                    </p:set>
                                    <p:animEffect transition="in" filter="wipe(down)">
                                      <p:cBhvr>
                                        <p:cTn id="97" dur="363">
                                          <p:stCondLst>
                                            <p:cond delay="0"/>
                                          </p:stCondLst>
                                        </p:cTn>
                                        <p:tgtEl>
                                          <p:spTgt spid="7"/>
                                        </p:tgtEl>
                                      </p:cBhvr>
                                    </p:animEffect>
                                    <p:anim calcmode="lin" valueType="num">
                                      <p:cBhvr>
                                        <p:cTn id="98" dur="1139"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9" dur="415"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0" dur="415" tmFilter="0, 0; 0.125,0.2665; 0.25,0.4; 0.375,0.465; 0.5,0.5;  0.625,0.535; 0.75,0.6; 0.875,0.7335; 1,1">
                                          <p:stCondLst>
                                            <p:cond delay="415"/>
                                          </p:stCondLst>
                                        </p:cTn>
                                        <p:tgtEl>
                                          <p:spTgt spid="7"/>
                                        </p:tgtEl>
                                        <p:attrNameLst>
                                          <p:attrName>ppt_y</p:attrName>
                                        </p:attrNameLst>
                                      </p:cBhvr>
                                      <p:tavLst>
                                        <p:tav tm="0" fmla="#ppt_y-sin(pi*$)/9">
                                          <p:val>
                                            <p:fltVal val="0"/>
                                          </p:val>
                                        </p:tav>
                                        <p:tav tm="100000">
                                          <p:val>
                                            <p:fltVal val="1"/>
                                          </p:val>
                                        </p:tav>
                                      </p:tavLst>
                                    </p:anim>
                                    <p:anim calcmode="lin" valueType="num">
                                      <p:cBhvr>
                                        <p:cTn id="101" dur="208" tmFilter="0, 0; 0.125,0.2665; 0.25,0.4; 0.375,0.465; 0.5,0.5;  0.625,0.535; 0.75,0.6; 0.875,0.7335; 1,1">
                                          <p:stCondLst>
                                            <p:cond delay="827"/>
                                          </p:stCondLst>
                                        </p:cTn>
                                        <p:tgtEl>
                                          <p:spTgt spid="7"/>
                                        </p:tgtEl>
                                        <p:attrNameLst>
                                          <p:attrName>ppt_y</p:attrName>
                                        </p:attrNameLst>
                                      </p:cBhvr>
                                      <p:tavLst>
                                        <p:tav tm="0" fmla="#ppt_y-sin(pi*$)/27">
                                          <p:val>
                                            <p:fltVal val="0"/>
                                          </p:val>
                                        </p:tav>
                                        <p:tav tm="100000">
                                          <p:val>
                                            <p:fltVal val="1"/>
                                          </p:val>
                                        </p:tav>
                                      </p:tavLst>
                                    </p:anim>
                                    <p:anim calcmode="lin" valueType="num">
                                      <p:cBhvr>
                                        <p:cTn id="102" dur="103" tmFilter="0, 0; 0.125,0.2665; 0.25,0.4; 0.375,0.465; 0.5,0.5;  0.625,0.535; 0.75,0.6; 0.875,0.7335; 1,1">
                                          <p:stCondLst>
                                            <p:cond delay="1035"/>
                                          </p:stCondLst>
                                        </p:cTn>
                                        <p:tgtEl>
                                          <p:spTgt spid="7"/>
                                        </p:tgtEl>
                                        <p:attrNameLst>
                                          <p:attrName>ppt_y</p:attrName>
                                        </p:attrNameLst>
                                      </p:cBhvr>
                                      <p:tavLst>
                                        <p:tav tm="0" fmla="#ppt_y-sin(pi*$)/81">
                                          <p:val>
                                            <p:fltVal val="0"/>
                                          </p:val>
                                        </p:tav>
                                        <p:tav tm="100000">
                                          <p:val>
                                            <p:fltVal val="1"/>
                                          </p:val>
                                        </p:tav>
                                      </p:tavLst>
                                    </p:anim>
                                    <p:animScale>
                                      <p:cBhvr>
                                        <p:cTn id="103" dur="16">
                                          <p:stCondLst>
                                            <p:cond delay="406"/>
                                          </p:stCondLst>
                                        </p:cTn>
                                        <p:tgtEl>
                                          <p:spTgt spid="7"/>
                                        </p:tgtEl>
                                      </p:cBhvr>
                                      <p:to x="100000" y="60000"/>
                                    </p:animScale>
                                    <p:animScale>
                                      <p:cBhvr>
                                        <p:cTn id="104" dur="104" decel="50000">
                                          <p:stCondLst>
                                            <p:cond delay="422"/>
                                          </p:stCondLst>
                                        </p:cTn>
                                        <p:tgtEl>
                                          <p:spTgt spid="7"/>
                                        </p:tgtEl>
                                      </p:cBhvr>
                                      <p:to x="100000" y="100000"/>
                                    </p:animScale>
                                    <p:animScale>
                                      <p:cBhvr>
                                        <p:cTn id="105" dur="16">
                                          <p:stCondLst>
                                            <p:cond delay="820"/>
                                          </p:stCondLst>
                                        </p:cTn>
                                        <p:tgtEl>
                                          <p:spTgt spid="7"/>
                                        </p:tgtEl>
                                      </p:cBhvr>
                                      <p:to x="100000" y="80000"/>
                                    </p:animScale>
                                    <p:animScale>
                                      <p:cBhvr>
                                        <p:cTn id="106" dur="104" decel="50000">
                                          <p:stCondLst>
                                            <p:cond delay="836"/>
                                          </p:stCondLst>
                                        </p:cTn>
                                        <p:tgtEl>
                                          <p:spTgt spid="7"/>
                                        </p:tgtEl>
                                      </p:cBhvr>
                                      <p:to x="100000" y="100000"/>
                                    </p:animScale>
                                    <p:animScale>
                                      <p:cBhvr>
                                        <p:cTn id="107" dur="16">
                                          <p:stCondLst>
                                            <p:cond delay="1026"/>
                                          </p:stCondLst>
                                        </p:cTn>
                                        <p:tgtEl>
                                          <p:spTgt spid="7"/>
                                        </p:tgtEl>
                                      </p:cBhvr>
                                      <p:to x="100000" y="90000"/>
                                    </p:animScale>
                                    <p:animScale>
                                      <p:cBhvr>
                                        <p:cTn id="108" dur="104" decel="50000">
                                          <p:stCondLst>
                                            <p:cond delay="1043"/>
                                          </p:stCondLst>
                                        </p:cTn>
                                        <p:tgtEl>
                                          <p:spTgt spid="7"/>
                                        </p:tgtEl>
                                      </p:cBhvr>
                                      <p:to x="100000" y="100000"/>
                                    </p:animScale>
                                    <p:animScale>
                                      <p:cBhvr>
                                        <p:cTn id="109" dur="16">
                                          <p:stCondLst>
                                            <p:cond delay="1130"/>
                                          </p:stCondLst>
                                        </p:cTn>
                                        <p:tgtEl>
                                          <p:spTgt spid="7"/>
                                        </p:tgtEl>
                                      </p:cBhvr>
                                      <p:to x="100000" y="95000"/>
                                    </p:animScale>
                                    <p:animScale>
                                      <p:cBhvr>
                                        <p:cTn id="110" dur="104" decel="50000">
                                          <p:stCondLst>
                                            <p:cond delay="1146"/>
                                          </p:stCondLst>
                                        </p:cTn>
                                        <p:tgtEl>
                                          <p:spTgt spid="7"/>
                                        </p:tgtEl>
                                      </p:cBhvr>
                                      <p:to x="100000" y="100000"/>
                                    </p:animScale>
                                  </p:childTnLst>
                                </p:cTn>
                              </p:par>
                            </p:childTnLst>
                          </p:cTn>
                        </p:par>
                      </p:childTnLst>
                    </p:cTn>
                  </p:par>
                  <p:par>
                    <p:cTn id="111" fill="hold">
                      <p:stCondLst>
                        <p:cond delay="indefinite"/>
                      </p:stCondLst>
                      <p:childTnLst>
                        <p:par>
                          <p:cTn id="112" fill="hold">
                            <p:stCondLst>
                              <p:cond delay="0"/>
                            </p:stCondLst>
                            <p:childTnLst>
                              <p:par>
                                <p:cTn id="113" presetID="26" presetClass="entr" presetSubtype="0" fill="hold" nodeType="clickEffect">
                                  <p:stCondLst>
                                    <p:cond delay="0"/>
                                  </p:stCondLst>
                                  <p:childTnLst>
                                    <p:set>
                                      <p:cBhvr>
                                        <p:cTn id="114" dur="1" fill="hold">
                                          <p:stCondLst>
                                            <p:cond delay="0"/>
                                          </p:stCondLst>
                                        </p:cTn>
                                        <p:tgtEl>
                                          <p:spTgt spid="8"/>
                                        </p:tgtEl>
                                        <p:attrNameLst>
                                          <p:attrName>style.visibility</p:attrName>
                                        </p:attrNameLst>
                                      </p:cBhvr>
                                      <p:to>
                                        <p:strVal val="visible"/>
                                      </p:to>
                                    </p:set>
                                    <p:animEffect transition="in" filter="wipe(down)">
                                      <p:cBhvr>
                                        <p:cTn id="115" dur="363">
                                          <p:stCondLst>
                                            <p:cond delay="0"/>
                                          </p:stCondLst>
                                        </p:cTn>
                                        <p:tgtEl>
                                          <p:spTgt spid="8"/>
                                        </p:tgtEl>
                                      </p:cBhvr>
                                    </p:animEffect>
                                    <p:anim calcmode="lin" valueType="num">
                                      <p:cBhvr>
                                        <p:cTn id="116" dur="1139"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17" dur="415"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18" dur="415" tmFilter="0, 0; 0.125,0.2665; 0.25,0.4; 0.375,0.465; 0.5,0.5;  0.625,0.535; 0.75,0.6; 0.875,0.7335; 1,1">
                                          <p:stCondLst>
                                            <p:cond delay="415"/>
                                          </p:stCondLst>
                                        </p:cTn>
                                        <p:tgtEl>
                                          <p:spTgt spid="8"/>
                                        </p:tgtEl>
                                        <p:attrNameLst>
                                          <p:attrName>ppt_y</p:attrName>
                                        </p:attrNameLst>
                                      </p:cBhvr>
                                      <p:tavLst>
                                        <p:tav tm="0" fmla="#ppt_y-sin(pi*$)/9">
                                          <p:val>
                                            <p:fltVal val="0"/>
                                          </p:val>
                                        </p:tav>
                                        <p:tav tm="100000">
                                          <p:val>
                                            <p:fltVal val="1"/>
                                          </p:val>
                                        </p:tav>
                                      </p:tavLst>
                                    </p:anim>
                                    <p:anim calcmode="lin" valueType="num">
                                      <p:cBhvr>
                                        <p:cTn id="119" dur="208" tmFilter="0, 0; 0.125,0.2665; 0.25,0.4; 0.375,0.465; 0.5,0.5;  0.625,0.535; 0.75,0.6; 0.875,0.7335; 1,1">
                                          <p:stCondLst>
                                            <p:cond delay="827"/>
                                          </p:stCondLst>
                                        </p:cTn>
                                        <p:tgtEl>
                                          <p:spTgt spid="8"/>
                                        </p:tgtEl>
                                        <p:attrNameLst>
                                          <p:attrName>ppt_y</p:attrName>
                                        </p:attrNameLst>
                                      </p:cBhvr>
                                      <p:tavLst>
                                        <p:tav tm="0" fmla="#ppt_y-sin(pi*$)/27">
                                          <p:val>
                                            <p:fltVal val="0"/>
                                          </p:val>
                                        </p:tav>
                                        <p:tav tm="100000">
                                          <p:val>
                                            <p:fltVal val="1"/>
                                          </p:val>
                                        </p:tav>
                                      </p:tavLst>
                                    </p:anim>
                                    <p:anim calcmode="lin" valueType="num">
                                      <p:cBhvr>
                                        <p:cTn id="120" dur="103" tmFilter="0, 0; 0.125,0.2665; 0.25,0.4; 0.375,0.465; 0.5,0.5;  0.625,0.535; 0.75,0.6; 0.875,0.7335; 1,1">
                                          <p:stCondLst>
                                            <p:cond delay="1035"/>
                                          </p:stCondLst>
                                        </p:cTn>
                                        <p:tgtEl>
                                          <p:spTgt spid="8"/>
                                        </p:tgtEl>
                                        <p:attrNameLst>
                                          <p:attrName>ppt_y</p:attrName>
                                        </p:attrNameLst>
                                      </p:cBhvr>
                                      <p:tavLst>
                                        <p:tav tm="0" fmla="#ppt_y-sin(pi*$)/81">
                                          <p:val>
                                            <p:fltVal val="0"/>
                                          </p:val>
                                        </p:tav>
                                        <p:tav tm="100000">
                                          <p:val>
                                            <p:fltVal val="1"/>
                                          </p:val>
                                        </p:tav>
                                      </p:tavLst>
                                    </p:anim>
                                    <p:animScale>
                                      <p:cBhvr>
                                        <p:cTn id="121" dur="16">
                                          <p:stCondLst>
                                            <p:cond delay="406"/>
                                          </p:stCondLst>
                                        </p:cTn>
                                        <p:tgtEl>
                                          <p:spTgt spid="8"/>
                                        </p:tgtEl>
                                      </p:cBhvr>
                                      <p:to x="100000" y="60000"/>
                                    </p:animScale>
                                    <p:animScale>
                                      <p:cBhvr>
                                        <p:cTn id="122" dur="104" decel="50000">
                                          <p:stCondLst>
                                            <p:cond delay="422"/>
                                          </p:stCondLst>
                                        </p:cTn>
                                        <p:tgtEl>
                                          <p:spTgt spid="8"/>
                                        </p:tgtEl>
                                      </p:cBhvr>
                                      <p:to x="100000" y="100000"/>
                                    </p:animScale>
                                    <p:animScale>
                                      <p:cBhvr>
                                        <p:cTn id="123" dur="16">
                                          <p:stCondLst>
                                            <p:cond delay="820"/>
                                          </p:stCondLst>
                                        </p:cTn>
                                        <p:tgtEl>
                                          <p:spTgt spid="8"/>
                                        </p:tgtEl>
                                      </p:cBhvr>
                                      <p:to x="100000" y="80000"/>
                                    </p:animScale>
                                    <p:animScale>
                                      <p:cBhvr>
                                        <p:cTn id="124" dur="104" decel="50000">
                                          <p:stCondLst>
                                            <p:cond delay="836"/>
                                          </p:stCondLst>
                                        </p:cTn>
                                        <p:tgtEl>
                                          <p:spTgt spid="8"/>
                                        </p:tgtEl>
                                      </p:cBhvr>
                                      <p:to x="100000" y="100000"/>
                                    </p:animScale>
                                    <p:animScale>
                                      <p:cBhvr>
                                        <p:cTn id="125" dur="16">
                                          <p:stCondLst>
                                            <p:cond delay="1026"/>
                                          </p:stCondLst>
                                        </p:cTn>
                                        <p:tgtEl>
                                          <p:spTgt spid="8"/>
                                        </p:tgtEl>
                                      </p:cBhvr>
                                      <p:to x="100000" y="90000"/>
                                    </p:animScale>
                                    <p:animScale>
                                      <p:cBhvr>
                                        <p:cTn id="126" dur="104" decel="50000">
                                          <p:stCondLst>
                                            <p:cond delay="1043"/>
                                          </p:stCondLst>
                                        </p:cTn>
                                        <p:tgtEl>
                                          <p:spTgt spid="8"/>
                                        </p:tgtEl>
                                      </p:cBhvr>
                                      <p:to x="100000" y="100000"/>
                                    </p:animScale>
                                    <p:animScale>
                                      <p:cBhvr>
                                        <p:cTn id="127" dur="16">
                                          <p:stCondLst>
                                            <p:cond delay="1130"/>
                                          </p:stCondLst>
                                        </p:cTn>
                                        <p:tgtEl>
                                          <p:spTgt spid="8"/>
                                        </p:tgtEl>
                                      </p:cBhvr>
                                      <p:to x="100000" y="95000"/>
                                    </p:animScale>
                                    <p:animScale>
                                      <p:cBhvr>
                                        <p:cTn id="128" dur="104" decel="50000">
                                          <p:stCondLst>
                                            <p:cond delay="1146"/>
                                          </p:stCondLst>
                                        </p:cTn>
                                        <p:tgtEl>
                                          <p:spTgt spid="8"/>
                                        </p:tgtEl>
                                      </p:cBhvr>
                                      <p:to x="100000" y="100000"/>
                                    </p:animScale>
                                  </p:childTnLst>
                                </p:cTn>
                              </p:par>
                            </p:childTnLst>
                          </p:cTn>
                        </p:par>
                      </p:childTnLst>
                    </p:cTn>
                  </p:par>
                  <p:par>
                    <p:cTn id="129" fill="hold">
                      <p:stCondLst>
                        <p:cond delay="indefinite"/>
                      </p:stCondLst>
                      <p:childTnLst>
                        <p:par>
                          <p:cTn id="130" fill="hold">
                            <p:stCondLst>
                              <p:cond delay="0"/>
                            </p:stCondLst>
                            <p:childTnLst>
                              <p:par>
                                <p:cTn id="131" presetID="26" presetClass="entr" presetSubtype="0" fill="hold" nodeType="clickEffect">
                                  <p:stCondLst>
                                    <p:cond delay="0"/>
                                  </p:stCondLst>
                                  <p:childTnLst>
                                    <p:set>
                                      <p:cBhvr>
                                        <p:cTn id="132" dur="1" fill="hold">
                                          <p:stCondLst>
                                            <p:cond delay="0"/>
                                          </p:stCondLst>
                                        </p:cTn>
                                        <p:tgtEl>
                                          <p:spTgt spid="9"/>
                                        </p:tgtEl>
                                        <p:attrNameLst>
                                          <p:attrName>style.visibility</p:attrName>
                                        </p:attrNameLst>
                                      </p:cBhvr>
                                      <p:to>
                                        <p:strVal val="visible"/>
                                      </p:to>
                                    </p:set>
                                    <p:animEffect transition="in" filter="wipe(down)">
                                      <p:cBhvr>
                                        <p:cTn id="133" dur="363">
                                          <p:stCondLst>
                                            <p:cond delay="0"/>
                                          </p:stCondLst>
                                        </p:cTn>
                                        <p:tgtEl>
                                          <p:spTgt spid="9"/>
                                        </p:tgtEl>
                                      </p:cBhvr>
                                    </p:animEffect>
                                    <p:anim calcmode="lin" valueType="num">
                                      <p:cBhvr>
                                        <p:cTn id="134" dur="1139"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35" dur="415"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36" dur="415" tmFilter="0, 0; 0.125,0.2665; 0.25,0.4; 0.375,0.465; 0.5,0.5;  0.625,0.535; 0.75,0.6; 0.875,0.7335; 1,1">
                                          <p:stCondLst>
                                            <p:cond delay="415"/>
                                          </p:stCondLst>
                                        </p:cTn>
                                        <p:tgtEl>
                                          <p:spTgt spid="9"/>
                                        </p:tgtEl>
                                        <p:attrNameLst>
                                          <p:attrName>ppt_y</p:attrName>
                                        </p:attrNameLst>
                                      </p:cBhvr>
                                      <p:tavLst>
                                        <p:tav tm="0" fmla="#ppt_y-sin(pi*$)/9">
                                          <p:val>
                                            <p:fltVal val="0"/>
                                          </p:val>
                                        </p:tav>
                                        <p:tav tm="100000">
                                          <p:val>
                                            <p:fltVal val="1"/>
                                          </p:val>
                                        </p:tav>
                                      </p:tavLst>
                                    </p:anim>
                                    <p:anim calcmode="lin" valueType="num">
                                      <p:cBhvr>
                                        <p:cTn id="137" dur="208" tmFilter="0, 0; 0.125,0.2665; 0.25,0.4; 0.375,0.465; 0.5,0.5;  0.625,0.535; 0.75,0.6; 0.875,0.7335; 1,1">
                                          <p:stCondLst>
                                            <p:cond delay="827"/>
                                          </p:stCondLst>
                                        </p:cTn>
                                        <p:tgtEl>
                                          <p:spTgt spid="9"/>
                                        </p:tgtEl>
                                        <p:attrNameLst>
                                          <p:attrName>ppt_y</p:attrName>
                                        </p:attrNameLst>
                                      </p:cBhvr>
                                      <p:tavLst>
                                        <p:tav tm="0" fmla="#ppt_y-sin(pi*$)/27">
                                          <p:val>
                                            <p:fltVal val="0"/>
                                          </p:val>
                                        </p:tav>
                                        <p:tav tm="100000">
                                          <p:val>
                                            <p:fltVal val="1"/>
                                          </p:val>
                                        </p:tav>
                                      </p:tavLst>
                                    </p:anim>
                                    <p:anim calcmode="lin" valueType="num">
                                      <p:cBhvr>
                                        <p:cTn id="138" dur="103" tmFilter="0, 0; 0.125,0.2665; 0.25,0.4; 0.375,0.465; 0.5,0.5;  0.625,0.535; 0.75,0.6; 0.875,0.7335; 1,1">
                                          <p:stCondLst>
                                            <p:cond delay="1035"/>
                                          </p:stCondLst>
                                        </p:cTn>
                                        <p:tgtEl>
                                          <p:spTgt spid="9"/>
                                        </p:tgtEl>
                                        <p:attrNameLst>
                                          <p:attrName>ppt_y</p:attrName>
                                        </p:attrNameLst>
                                      </p:cBhvr>
                                      <p:tavLst>
                                        <p:tav tm="0" fmla="#ppt_y-sin(pi*$)/81">
                                          <p:val>
                                            <p:fltVal val="0"/>
                                          </p:val>
                                        </p:tav>
                                        <p:tav tm="100000">
                                          <p:val>
                                            <p:fltVal val="1"/>
                                          </p:val>
                                        </p:tav>
                                      </p:tavLst>
                                    </p:anim>
                                    <p:animScale>
                                      <p:cBhvr>
                                        <p:cTn id="139" dur="16">
                                          <p:stCondLst>
                                            <p:cond delay="406"/>
                                          </p:stCondLst>
                                        </p:cTn>
                                        <p:tgtEl>
                                          <p:spTgt spid="9"/>
                                        </p:tgtEl>
                                      </p:cBhvr>
                                      <p:to x="100000" y="60000"/>
                                    </p:animScale>
                                    <p:animScale>
                                      <p:cBhvr>
                                        <p:cTn id="140" dur="104" decel="50000">
                                          <p:stCondLst>
                                            <p:cond delay="422"/>
                                          </p:stCondLst>
                                        </p:cTn>
                                        <p:tgtEl>
                                          <p:spTgt spid="9"/>
                                        </p:tgtEl>
                                      </p:cBhvr>
                                      <p:to x="100000" y="100000"/>
                                    </p:animScale>
                                    <p:animScale>
                                      <p:cBhvr>
                                        <p:cTn id="141" dur="16">
                                          <p:stCondLst>
                                            <p:cond delay="820"/>
                                          </p:stCondLst>
                                        </p:cTn>
                                        <p:tgtEl>
                                          <p:spTgt spid="9"/>
                                        </p:tgtEl>
                                      </p:cBhvr>
                                      <p:to x="100000" y="80000"/>
                                    </p:animScale>
                                    <p:animScale>
                                      <p:cBhvr>
                                        <p:cTn id="142" dur="104" decel="50000">
                                          <p:stCondLst>
                                            <p:cond delay="836"/>
                                          </p:stCondLst>
                                        </p:cTn>
                                        <p:tgtEl>
                                          <p:spTgt spid="9"/>
                                        </p:tgtEl>
                                      </p:cBhvr>
                                      <p:to x="100000" y="100000"/>
                                    </p:animScale>
                                    <p:animScale>
                                      <p:cBhvr>
                                        <p:cTn id="143" dur="16">
                                          <p:stCondLst>
                                            <p:cond delay="1026"/>
                                          </p:stCondLst>
                                        </p:cTn>
                                        <p:tgtEl>
                                          <p:spTgt spid="9"/>
                                        </p:tgtEl>
                                      </p:cBhvr>
                                      <p:to x="100000" y="90000"/>
                                    </p:animScale>
                                    <p:animScale>
                                      <p:cBhvr>
                                        <p:cTn id="144" dur="104" decel="50000">
                                          <p:stCondLst>
                                            <p:cond delay="1043"/>
                                          </p:stCondLst>
                                        </p:cTn>
                                        <p:tgtEl>
                                          <p:spTgt spid="9"/>
                                        </p:tgtEl>
                                      </p:cBhvr>
                                      <p:to x="100000" y="100000"/>
                                    </p:animScale>
                                    <p:animScale>
                                      <p:cBhvr>
                                        <p:cTn id="145" dur="16">
                                          <p:stCondLst>
                                            <p:cond delay="1130"/>
                                          </p:stCondLst>
                                        </p:cTn>
                                        <p:tgtEl>
                                          <p:spTgt spid="9"/>
                                        </p:tgtEl>
                                      </p:cBhvr>
                                      <p:to x="100000" y="95000"/>
                                    </p:animScale>
                                    <p:animScale>
                                      <p:cBhvr>
                                        <p:cTn id="146" dur="104" decel="50000">
                                          <p:stCondLst>
                                            <p:cond delay="1146"/>
                                          </p:stCondLst>
                                        </p:cTn>
                                        <p:tgtEl>
                                          <p:spTgt spid="9"/>
                                        </p:tgtEl>
                                      </p:cBhvr>
                                      <p:to x="100000" y="100000"/>
                                    </p:animScale>
                                  </p:childTnLst>
                                </p:cTn>
                              </p:par>
                            </p:childTnLst>
                          </p:cTn>
                        </p:par>
                      </p:childTnLst>
                    </p:cTn>
                  </p:par>
                  <p:par>
                    <p:cTn id="147" fill="hold">
                      <p:stCondLst>
                        <p:cond delay="indefinite"/>
                      </p:stCondLst>
                      <p:childTnLst>
                        <p:par>
                          <p:cTn id="148" fill="hold">
                            <p:stCondLst>
                              <p:cond delay="0"/>
                            </p:stCondLst>
                            <p:childTnLst>
                              <p:par>
                                <p:cTn id="149" presetID="26" presetClass="entr" presetSubtype="0" fill="hold" nodeType="clickEffect">
                                  <p:stCondLst>
                                    <p:cond delay="0"/>
                                  </p:stCondLst>
                                  <p:childTnLst>
                                    <p:set>
                                      <p:cBhvr>
                                        <p:cTn id="150" dur="1" fill="hold">
                                          <p:stCondLst>
                                            <p:cond delay="0"/>
                                          </p:stCondLst>
                                        </p:cTn>
                                        <p:tgtEl>
                                          <p:spTgt spid="10"/>
                                        </p:tgtEl>
                                        <p:attrNameLst>
                                          <p:attrName>style.visibility</p:attrName>
                                        </p:attrNameLst>
                                      </p:cBhvr>
                                      <p:to>
                                        <p:strVal val="visible"/>
                                      </p:to>
                                    </p:set>
                                    <p:animEffect transition="in" filter="wipe(down)">
                                      <p:cBhvr>
                                        <p:cTn id="151" dur="363">
                                          <p:stCondLst>
                                            <p:cond delay="0"/>
                                          </p:stCondLst>
                                        </p:cTn>
                                        <p:tgtEl>
                                          <p:spTgt spid="10"/>
                                        </p:tgtEl>
                                      </p:cBhvr>
                                    </p:animEffect>
                                    <p:anim calcmode="lin" valueType="num">
                                      <p:cBhvr>
                                        <p:cTn id="152" dur="1139"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53" dur="415"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54" dur="415" tmFilter="0, 0; 0.125,0.2665; 0.25,0.4; 0.375,0.465; 0.5,0.5;  0.625,0.535; 0.75,0.6; 0.875,0.7335; 1,1">
                                          <p:stCondLst>
                                            <p:cond delay="415"/>
                                          </p:stCondLst>
                                        </p:cTn>
                                        <p:tgtEl>
                                          <p:spTgt spid="10"/>
                                        </p:tgtEl>
                                        <p:attrNameLst>
                                          <p:attrName>ppt_y</p:attrName>
                                        </p:attrNameLst>
                                      </p:cBhvr>
                                      <p:tavLst>
                                        <p:tav tm="0" fmla="#ppt_y-sin(pi*$)/9">
                                          <p:val>
                                            <p:fltVal val="0"/>
                                          </p:val>
                                        </p:tav>
                                        <p:tav tm="100000">
                                          <p:val>
                                            <p:fltVal val="1"/>
                                          </p:val>
                                        </p:tav>
                                      </p:tavLst>
                                    </p:anim>
                                    <p:anim calcmode="lin" valueType="num">
                                      <p:cBhvr>
                                        <p:cTn id="155" dur="208" tmFilter="0, 0; 0.125,0.2665; 0.25,0.4; 0.375,0.465; 0.5,0.5;  0.625,0.535; 0.75,0.6; 0.875,0.7335; 1,1">
                                          <p:stCondLst>
                                            <p:cond delay="827"/>
                                          </p:stCondLst>
                                        </p:cTn>
                                        <p:tgtEl>
                                          <p:spTgt spid="10"/>
                                        </p:tgtEl>
                                        <p:attrNameLst>
                                          <p:attrName>ppt_y</p:attrName>
                                        </p:attrNameLst>
                                      </p:cBhvr>
                                      <p:tavLst>
                                        <p:tav tm="0" fmla="#ppt_y-sin(pi*$)/27">
                                          <p:val>
                                            <p:fltVal val="0"/>
                                          </p:val>
                                        </p:tav>
                                        <p:tav tm="100000">
                                          <p:val>
                                            <p:fltVal val="1"/>
                                          </p:val>
                                        </p:tav>
                                      </p:tavLst>
                                    </p:anim>
                                    <p:anim calcmode="lin" valueType="num">
                                      <p:cBhvr>
                                        <p:cTn id="156" dur="103" tmFilter="0, 0; 0.125,0.2665; 0.25,0.4; 0.375,0.465; 0.5,0.5;  0.625,0.535; 0.75,0.6; 0.875,0.7335; 1,1">
                                          <p:stCondLst>
                                            <p:cond delay="1035"/>
                                          </p:stCondLst>
                                        </p:cTn>
                                        <p:tgtEl>
                                          <p:spTgt spid="10"/>
                                        </p:tgtEl>
                                        <p:attrNameLst>
                                          <p:attrName>ppt_y</p:attrName>
                                        </p:attrNameLst>
                                      </p:cBhvr>
                                      <p:tavLst>
                                        <p:tav tm="0" fmla="#ppt_y-sin(pi*$)/81">
                                          <p:val>
                                            <p:fltVal val="0"/>
                                          </p:val>
                                        </p:tav>
                                        <p:tav tm="100000">
                                          <p:val>
                                            <p:fltVal val="1"/>
                                          </p:val>
                                        </p:tav>
                                      </p:tavLst>
                                    </p:anim>
                                    <p:animScale>
                                      <p:cBhvr>
                                        <p:cTn id="157" dur="16">
                                          <p:stCondLst>
                                            <p:cond delay="406"/>
                                          </p:stCondLst>
                                        </p:cTn>
                                        <p:tgtEl>
                                          <p:spTgt spid="10"/>
                                        </p:tgtEl>
                                      </p:cBhvr>
                                      <p:to x="100000" y="60000"/>
                                    </p:animScale>
                                    <p:animScale>
                                      <p:cBhvr>
                                        <p:cTn id="158" dur="104" decel="50000">
                                          <p:stCondLst>
                                            <p:cond delay="422"/>
                                          </p:stCondLst>
                                        </p:cTn>
                                        <p:tgtEl>
                                          <p:spTgt spid="10"/>
                                        </p:tgtEl>
                                      </p:cBhvr>
                                      <p:to x="100000" y="100000"/>
                                    </p:animScale>
                                    <p:animScale>
                                      <p:cBhvr>
                                        <p:cTn id="159" dur="16">
                                          <p:stCondLst>
                                            <p:cond delay="820"/>
                                          </p:stCondLst>
                                        </p:cTn>
                                        <p:tgtEl>
                                          <p:spTgt spid="10"/>
                                        </p:tgtEl>
                                      </p:cBhvr>
                                      <p:to x="100000" y="80000"/>
                                    </p:animScale>
                                    <p:animScale>
                                      <p:cBhvr>
                                        <p:cTn id="160" dur="104" decel="50000">
                                          <p:stCondLst>
                                            <p:cond delay="836"/>
                                          </p:stCondLst>
                                        </p:cTn>
                                        <p:tgtEl>
                                          <p:spTgt spid="10"/>
                                        </p:tgtEl>
                                      </p:cBhvr>
                                      <p:to x="100000" y="100000"/>
                                    </p:animScale>
                                    <p:animScale>
                                      <p:cBhvr>
                                        <p:cTn id="161" dur="16">
                                          <p:stCondLst>
                                            <p:cond delay="1026"/>
                                          </p:stCondLst>
                                        </p:cTn>
                                        <p:tgtEl>
                                          <p:spTgt spid="10"/>
                                        </p:tgtEl>
                                      </p:cBhvr>
                                      <p:to x="100000" y="90000"/>
                                    </p:animScale>
                                    <p:animScale>
                                      <p:cBhvr>
                                        <p:cTn id="162" dur="104" decel="50000">
                                          <p:stCondLst>
                                            <p:cond delay="1043"/>
                                          </p:stCondLst>
                                        </p:cTn>
                                        <p:tgtEl>
                                          <p:spTgt spid="10"/>
                                        </p:tgtEl>
                                      </p:cBhvr>
                                      <p:to x="100000" y="100000"/>
                                    </p:animScale>
                                    <p:animScale>
                                      <p:cBhvr>
                                        <p:cTn id="163" dur="16">
                                          <p:stCondLst>
                                            <p:cond delay="1130"/>
                                          </p:stCondLst>
                                        </p:cTn>
                                        <p:tgtEl>
                                          <p:spTgt spid="10"/>
                                        </p:tgtEl>
                                      </p:cBhvr>
                                      <p:to x="100000" y="95000"/>
                                    </p:animScale>
                                    <p:animScale>
                                      <p:cBhvr>
                                        <p:cTn id="164" dur="104" decel="50000">
                                          <p:stCondLst>
                                            <p:cond delay="1146"/>
                                          </p:stCondLst>
                                        </p:cTn>
                                        <p:tgtEl>
                                          <p:spTgt spid="10"/>
                                        </p:tgtEl>
                                      </p:cBhvr>
                                      <p:to x="100000" y="100000"/>
                                    </p:animScale>
                                  </p:childTnLst>
                                </p:cTn>
                              </p:par>
                            </p:childTnLst>
                          </p:cTn>
                        </p:par>
                      </p:childTnLst>
                    </p:cTn>
                  </p:par>
                  <p:par>
                    <p:cTn id="165" fill="hold">
                      <p:stCondLst>
                        <p:cond delay="indefinite"/>
                      </p:stCondLst>
                      <p:childTnLst>
                        <p:par>
                          <p:cTn id="166" fill="hold">
                            <p:stCondLst>
                              <p:cond delay="0"/>
                            </p:stCondLst>
                            <p:childTnLst>
                              <p:par>
                                <p:cTn id="167" presetID="26" presetClass="entr" presetSubtype="0" fill="hold" nodeType="clickEffect">
                                  <p:stCondLst>
                                    <p:cond delay="0"/>
                                  </p:stCondLst>
                                  <p:childTnLst>
                                    <p:set>
                                      <p:cBhvr>
                                        <p:cTn id="168" dur="1" fill="hold">
                                          <p:stCondLst>
                                            <p:cond delay="0"/>
                                          </p:stCondLst>
                                        </p:cTn>
                                        <p:tgtEl>
                                          <p:spTgt spid="11"/>
                                        </p:tgtEl>
                                        <p:attrNameLst>
                                          <p:attrName>style.visibility</p:attrName>
                                        </p:attrNameLst>
                                      </p:cBhvr>
                                      <p:to>
                                        <p:strVal val="visible"/>
                                      </p:to>
                                    </p:set>
                                    <p:animEffect transition="in" filter="wipe(down)">
                                      <p:cBhvr>
                                        <p:cTn id="169" dur="363">
                                          <p:stCondLst>
                                            <p:cond delay="0"/>
                                          </p:stCondLst>
                                        </p:cTn>
                                        <p:tgtEl>
                                          <p:spTgt spid="11"/>
                                        </p:tgtEl>
                                      </p:cBhvr>
                                    </p:animEffect>
                                    <p:anim calcmode="lin" valueType="num">
                                      <p:cBhvr>
                                        <p:cTn id="170" dur="1139"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71" dur="415"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72" dur="415" tmFilter="0, 0; 0.125,0.2665; 0.25,0.4; 0.375,0.465; 0.5,0.5;  0.625,0.535; 0.75,0.6; 0.875,0.7335; 1,1">
                                          <p:stCondLst>
                                            <p:cond delay="415"/>
                                          </p:stCondLst>
                                        </p:cTn>
                                        <p:tgtEl>
                                          <p:spTgt spid="11"/>
                                        </p:tgtEl>
                                        <p:attrNameLst>
                                          <p:attrName>ppt_y</p:attrName>
                                        </p:attrNameLst>
                                      </p:cBhvr>
                                      <p:tavLst>
                                        <p:tav tm="0" fmla="#ppt_y-sin(pi*$)/9">
                                          <p:val>
                                            <p:fltVal val="0"/>
                                          </p:val>
                                        </p:tav>
                                        <p:tav tm="100000">
                                          <p:val>
                                            <p:fltVal val="1"/>
                                          </p:val>
                                        </p:tav>
                                      </p:tavLst>
                                    </p:anim>
                                    <p:anim calcmode="lin" valueType="num">
                                      <p:cBhvr>
                                        <p:cTn id="173" dur="208" tmFilter="0, 0; 0.125,0.2665; 0.25,0.4; 0.375,0.465; 0.5,0.5;  0.625,0.535; 0.75,0.6; 0.875,0.7335; 1,1">
                                          <p:stCondLst>
                                            <p:cond delay="827"/>
                                          </p:stCondLst>
                                        </p:cTn>
                                        <p:tgtEl>
                                          <p:spTgt spid="11"/>
                                        </p:tgtEl>
                                        <p:attrNameLst>
                                          <p:attrName>ppt_y</p:attrName>
                                        </p:attrNameLst>
                                      </p:cBhvr>
                                      <p:tavLst>
                                        <p:tav tm="0" fmla="#ppt_y-sin(pi*$)/27">
                                          <p:val>
                                            <p:fltVal val="0"/>
                                          </p:val>
                                        </p:tav>
                                        <p:tav tm="100000">
                                          <p:val>
                                            <p:fltVal val="1"/>
                                          </p:val>
                                        </p:tav>
                                      </p:tavLst>
                                    </p:anim>
                                    <p:anim calcmode="lin" valueType="num">
                                      <p:cBhvr>
                                        <p:cTn id="174" dur="103" tmFilter="0, 0; 0.125,0.2665; 0.25,0.4; 0.375,0.465; 0.5,0.5;  0.625,0.535; 0.75,0.6; 0.875,0.7335; 1,1">
                                          <p:stCondLst>
                                            <p:cond delay="1035"/>
                                          </p:stCondLst>
                                        </p:cTn>
                                        <p:tgtEl>
                                          <p:spTgt spid="11"/>
                                        </p:tgtEl>
                                        <p:attrNameLst>
                                          <p:attrName>ppt_y</p:attrName>
                                        </p:attrNameLst>
                                      </p:cBhvr>
                                      <p:tavLst>
                                        <p:tav tm="0" fmla="#ppt_y-sin(pi*$)/81">
                                          <p:val>
                                            <p:fltVal val="0"/>
                                          </p:val>
                                        </p:tav>
                                        <p:tav tm="100000">
                                          <p:val>
                                            <p:fltVal val="1"/>
                                          </p:val>
                                        </p:tav>
                                      </p:tavLst>
                                    </p:anim>
                                    <p:animScale>
                                      <p:cBhvr>
                                        <p:cTn id="175" dur="16">
                                          <p:stCondLst>
                                            <p:cond delay="406"/>
                                          </p:stCondLst>
                                        </p:cTn>
                                        <p:tgtEl>
                                          <p:spTgt spid="11"/>
                                        </p:tgtEl>
                                      </p:cBhvr>
                                      <p:to x="100000" y="60000"/>
                                    </p:animScale>
                                    <p:animScale>
                                      <p:cBhvr>
                                        <p:cTn id="176" dur="104" decel="50000">
                                          <p:stCondLst>
                                            <p:cond delay="422"/>
                                          </p:stCondLst>
                                        </p:cTn>
                                        <p:tgtEl>
                                          <p:spTgt spid="11"/>
                                        </p:tgtEl>
                                      </p:cBhvr>
                                      <p:to x="100000" y="100000"/>
                                    </p:animScale>
                                    <p:animScale>
                                      <p:cBhvr>
                                        <p:cTn id="177" dur="16">
                                          <p:stCondLst>
                                            <p:cond delay="820"/>
                                          </p:stCondLst>
                                        </p:cTn>
                                        <p:tgtEl>
                                          <p:spTgt spid="11"/>
                                        </p:tgtEl>
                                      </p:cBhvr>
                                      <p:to x="100000" y="80000"/>
                                    </p:animScale>
                                    <p:animScale>
                                      <p:cBhvr>
                                        <p:cTn id="178" dur="104" decel="50000">
                                          <p:stCondLst>
                                            <p:cond delay="836"/>
                                          </p:stCondLst>
                                        </p:cTn>
                                        <p:tgtEl>
                                          <p:spTgt spid="11"/>
                                        </p:tgtEl>
                                      </p:cBhvr>
                                      <p:to x="100000" y="100000"/>
                                    </p:animScale>
                                    <p:animScale>
                                      <p:cBhvr>
                                        <p:cTn id="179" dur="16">
                                          <p:stCondLst>
                                            <p:cond delay="1026"/>
                                          </p:stCondLst>
                                        </p:cTn>
                                        <p:tgtEl>
                                          <p:spTgt spid="11"/>
                                        </p:tgtEl>
                                      </p:cBhvr>
                                      <p:to x="100000" y="90000"/>
                                    </p:animScale>
                                    <p:animScale>
                                      <p:cBhvr>
                                        <p:cTn id="180" dur="104" decel="50000">
                                          <p:stCondLst>
                                            <p:cond delay="1043"/>
                                          </p:stCondLst>
                                        </p:cTn>
                                        <p:tgtEl>
                                          <p:spTgt spid="11"/>
                                        </p:tgtEl>
                                      </p:cBhvr>
                                      <p:to x="100000" y="100000"/>
                                    </p:animScale>
                                    <p:animScale>
                                      <p:cBhvr>
                                        <p:cTn id="181" dur="16">
                                          <p:stCondLst>
                                            <p:cond delay="1130"/>
                                          </p:stCondLst>
                                        </p:cTn>
                                        <p:tgtEl>
                                          <p:spTgt spid="11"/>
                                        </p:tgtEl>
                                      </p:cBhvr>
                                      <p:to x="100000" y="95000"/>
                                    </p:animScale>
                                    <p:animScale>
                                      <p:cBhvr>
                                        <p:cTn id="182" dur="104" decel="50000">
                                          <p:stCondLst>
                                            <p:cond delay="1146"/>
                                          </p:stCondLst>
                                        </p:cTn>
                                        <p:tgtEl>
                                          <p:spTgt spid="11"/>
                                        </p:tgtEl>
                                      </p:cBhvr>
                                      <p:to x="100000" y="100000"/>
                                    </p:animScale>
                                  </p:childTnLst>
                                </p:cTn>
                              </p:par>
                            </p:childTnLst>
                          </p:cTn>
                        </p:par>
                      </p:childTnLst>
                    </p:cTn>
                  </p:par>
                  <p:par>
                    <p:cTn id="183" fill="hold">
                      <p:stCondLst>
                        <p:cond delay="indefinite"/>
                      </p:stCondLst>
                      <p:childTnLst>
                        <p:par>
                          <p:cTn id="184" fill="hold">
                            <p:stCondLst>
                              <p:cond delay="0"/>
                            </p:stCondLst>
                            <p:childTnLst>
                              <p:par>
                                <p:cTn id="185" presetID="26" presetClass="entr" presetSubtype="0" fill="hold" nodeType="clickEffect">
                                  <p:stCondLst>
                                    <p:cond delay="0"/>
                                  </p:stCondLst>
                                  <p:childTnLst>
                                    <p:set>
                                      <p:cBhvr>
                                        <p:cTn id="186" dur="1" fill="hold">
                                          <p:stCondLst>
                                            <p:cond delay="0"/>
                                          </p:stCondLst>
                                        </p:cTn>
                                        <p:tgtEl>
                                          <p:spTgt spid="12"/>
                                        </p:tgtEl>
                                        <p:attrNameLst>
                                          <p:attrName>style.visibility</p:attrName>
                                        </p:attrNameLst>
                                      </p:cBhvr>
                                      <p:to>
                                        <p:strVal val="visible"/>
                                      </p:to>
                                    </p:set>
                                    <p:animEffect transition="in" filter="wipe(down)">
                                      <p:cBhvr>
                                        <p:cTn id="187" dur="363">
                                          <p:stCondLst>
                                            <p:cond delay="0"/>
                                          </p:stCondLst>
                                        </p:cTn>
                                        <p:tgtEl>
                                          <p:spTgt spid="12"/>
                                        </p:tgtEl>
                                      </p:cBhvr>
                                    </p:animEffect>
                                    <p:anim calcmode="lin" valueType="num">
                                      <p:cBhvr>
                                        <p:cTn id="188" dur="1139"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89" dur="415"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90" dur="415" tmFilter="0, 0; 0.125,0.2665; 0.25,0.4; 0.375,0.465; 0.5,0.5;  0.625,0.535; 0.75,0.6; 0.875,0.7335; 1,1">
                                          <p:stCondLst>
                                            <p:cond delay="415"/>
                                          </p:stCondLst>
                                        </p:cTn>
                                        <p:tgtEl>
                                          <p:spTgt spid="12"/>
                                        </p:tgtEl>
                                        <p:attrNameLst>
                                          <p:attrName>ppt_y</p:attrName>
                                        </p:attrNameLst>
                                      </p:cBhvr>
                                      <p:tavLst>
                                        <p:tav tm="0" fmla="#ppt_y-sin(pi*$)/9">
                                          <p:val>
                                            <p:fltVal val="0"/>
                                          </p:val>
                                        </p:tav>
                                        <p:tav tm="100000">
                                          <p:val>
                                            <p:fltVal val="1"/>
                                          </p:val>
                                        </p:tav>
                                      </p:tavLst>
                                    </p:anim>
                                    <p:anim calcmode="lin" valueType="num">
                                      <p:cBhvr>
                                        <p:cTn id="191" dur="208" tmFilter="0, 0; 0.125,0.2665; 0.25,0.4; 0.375,0.465; 0.5,0.5;  0.625,0.535; 0.75,0.6; 0.875,0.7335; 1,1">
                                          <p:stCondLst>
                                            <p:cond delay="827"/>
                                          </p:stCondLst>
                                        </p:cTn>
                                        <p:tgtEl>
                                          <p:spTgt spid="12"/>
                                        </p:tgtEl>
                                        <p:attrNameLst>
                                          <p:attrName>ppt_y</p:attrName>
                                        </p:attrNameLst>
                                      </p:cBhvr>
                                      <p:tavLst>
                                        <p:tav tm="0" fmla="#ppt_y-sin(pi*$)/27">
                                          <p:val>
                                            <p:fltVal val="0"/>
                                          </p:val>
                                        </p:tav>
                                        <p:tav tm="100000">
                                          <p:val>
                                            <p:fltVal val="1"/>
                                          </p:val>
                                        </p:tav>
                                      </p:tavLst>
                                    </p:anim>
                                    <p:anim calcmode="lin" valueType="num">
                                      <p:cBhvr>
                                        <p:cTn id="192" dur="103" tmFilter="0, 0; 0.125,0.2665; 0.25,0.4; 0.375,0.465; 0.5,0.5;  0.625,0.535; 0.75,0.6; 0.875,0.7335; 1,1">
                                          <p:stCondLst>
                                            <p:cond delay="1035"/>
                                          </p:stCondLst>
                                        </p:cTn>
                                        <p:tgtEl>
                                          <p:spTgt spid="12"/>
                                        </p:tgtEl>
                                        <p:attrNameLst>
                                          <p:attrName>ppt_y</p:attrName>
                                        </p:attrNameLst>
                                      </p:cBhvr>
                                      <p:tavLst>
                                        <p:tav tm="0" fmla="#ppt_y-sin(pi*$)/81">
                                          <p:val>
                                            <p:fltVal val="0"/>
                                          </p:val>
                                        </p:tav>
                                        <p:tav tm="100000">
                                          <p:val>
                                            <p:fltVal val="1"/>
                                          </p:val>
                                        </p:tav>
                                      </p:tavLst>
                                    </p:anim>
                                    <p:animScale>
                                      <p:cBhvr>
                                        <p:cTn id="193" dur="16">
                                          <p:stCondLst>
                                            <p:cond delay="406"/>
                                          </p:stCondLst>
                                        </p:cTn>
                                        <p:tgtEl>
                                          <p:spTgt spid="12"/>
                                        </p:tgtEl>
                                      </p:cBhvr>
                                      <p:to x="100000" y="60000"/>
                                    </p:animScale>
                                    <p:animScale>
                                      <p:cBhvr>
                                        <p:cTn id="194" dur="104" decel="50000">
                                          <p:stCondLst>
                                            <p:cond delay="422"/>
                                          </p:stCondLst>
                                        </p:cTn>
                                        <p:tgtEl>
                                          <p:spTgt spid="12"/>
                                        </p:tgtEl>
                                      </p:cBhvr>
                                      <p:to x="100000" y="100000"/>
                                    </p:animScale>
                                    <p:animScale>
                                      <p:cBhvr>
                                        <p:cTn id="195" dur="16">
                                          <p:stCondLst>
                                            <p:cond delay="820"/>
                                          </p:stCondLst>
                                        </p:cTn>
                                        <p:tgtEl>
                                          <p:spTgt spid="12"/>
                                        </p:tgtEl>
                                      </p:cBhvr>
                                      <p:to x="100000" y="80000"/>
                                    </p:animScale>
                                    <p:animScale>
                                      <p:cBhvr>
                                        <p:cTn id="196" dur="104" decel="50000">
                                          <p:stCondLst>
                                            <p:cond delay="836"/>
                                          </p:stCondLst>
                                        </p:cTn>
                                        <p:tgtEl>
                                          <p:spTgt spid="12"/>
                                        </p:tgtEl>
                                      </p:cBhvr>
                                      <p:to x="100000" y="100000"/>
                                    </p:animScale>
                                    <p:animScale>
                                      <p:cBhvr>
                                        <p:cTn id="197" dur="16">
                                          <p:stCondLst>
                                            <p:cond delay="1026"/>
                                          </p:stCondLst>
                                        </p:cTn>
                                        <p:tgtEl>
                                          <p:spTgt spid="12"/>
                                        </p:tgtEl>
                                      </p:cBhvr>
                                      <p:to x="100000" y="90000"/>
                                    </p:animScale>
                                    <p:animScale>
                                      <p:cBhvr>
                                        <p:cTn id="198" dur="104" decel="50000">
                                          <p:stCondLst>
                                            <p:cond delay="1043"/>
                                          </p:stCondLst>
                                        </p:cTn>
                                        <p:tgtEl>
                                          <p:spTgt spid="12"/>
                                        </p:tgtEl>
                                      </p:cBhvr>
                                      <p:to x="100000" y="100000"/>
                                    </p:animScale>
                                    <p:animScale>
                                      <p:cBhvr>
                                        <p:cTn id="199" dur="16">
                                          <p:stCondLst>
                                            <p:cond delay="1130"/>
                                          </p:stCondLst>
                                        </p:cTn>
                                        <p:tgtEl>
                                          <p:spTgt spid="12"/>
                                        </p:tgtEl>
                                      </p:cBhvr>
                                      <p:to x="100000" y="95000"/>
                                    </p:animScale>
                                    <p:animScale>
                                      <p:cBhvr>
                                        <p:cTn id="200" dur="104" decel="50000">
                                          <p:stCondLst>
                                            <p:cond delay="1146"/>
                                          </p:stCondLst>
                                        </p:cTn>
                                        <p:tgtEl>
                                          <p:spTgt spid="12"/>
                                        </p:tgtEl>
                                      </p:cBhvr>
                                      <p:to x="100000" y="100000"/>
                                    </p:animScale>
                                  </p:childTnLst>
                                </p:cTn>
                              </p:par>
                            </p:childTnLst>
                          </p:cTn>
                        </p:par>
                      </p:childTnLst>
                    </p:cTn>
                  </p:par>
                  <p:par>
                    <p:cTn id="201" fill="hold">
                      <p:stCondLst>
                        <p:cond delay="indefinite"/>
                      </p:stCondLst>
                      <p:childTnLst>
                        <p:par>
                          <p:cTn id="202" fill="hold">
                            <p:stCondLst>
                              <p:cond delay="0"/>
                            </p:stCondLst>
                            <p:childTnLst>
                              <p:par>
                                <p:cTn id="203" presetID="26" presetClass="entr" presetSubtype="0" fill="hold" nodeType="clickEffect">
                                  <p:stCondLst>
                                    <p:cond delay="0"/>
                                  </p:stCondLst>
                                  <p:childTnLst>
                                    <p:set>
                                      <p:cBhvr>
                                        <p:cTn id="204" dur="1" fill="hold">
                                          <p:stCondLst>
                                            <p:cond delay="0"/>
                                          </p:stCondLst>
                                        </p:cTn>
                                        <p:tgtEl>
                                          <p:spTgt spid="13"/>
                                        </p:tgtEl>
                                        <p:attrNameLst>
                                          <p:attrName>style.visibility</p:attrName>
                                        </p:attrNameLst>
                                      </p:cBhvr>
                                      <p:to>
                                        <p:strVal val="visible"/>
                                      </p:to>
                                    </p:set>
                                    <p:animEffect transition="in" filter="wipe(down)">
                                      <p:cBhvr>
                                        <p:cTn id="205" dur="363">
                                          <p:stCondLst>
                                            <p:cond delay="0"/>
                                          </p:stCondLst>
                                        </p:cTn>
                                        <p:tgtEl>
                                          <p:spTgt spid="13"/>
                                        </p:tgtEl>
                                      </p:cBhvr>
                                    </p:animEffect>
                                    <p:anim calcmode="lin" valueType="num">
                                      <p:cBhvr>
                                        <p:cTn id="206" dur="1139"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07" dur="415"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08" dur="415" tmFilter="0, 0; 0.125,0.2665; 0.25,0.4; 0.375,0.465; 0.5,0.5;  0.625,0.535; 0.75,0.6; 0.875,0.7335; 1,1">
                                          <p:stCondLst>
                                            <p:cond delay="415"/>
                                          </p:stCondLst>
                                        </p:cTn>
                                        <p:tgtEl>
                                          <p:spTgt spid="13"/>
                                        </p:tgtEl>
                                        <p:attrNameLst>
                                          <p:attrName>ppt_y</p:attrName>
                                        </p:attrNameLst>
                                      </p:cBhvr>
                                      <p:tavLst>
                                        <p:tav tm="0" fmla="#ppt_y-sin(pi*$)/9">
                                          <p:val>
                                            <p:fltVal val="0"/>
                                          </p:val>
                                        </p:tav>
                                        <p:tav tm="100000">
                                          <p:val>
                                            <p:fltVal val="1"/>
                                          </p:val>
                                        </p:tav>
                                      </p:tavLst>
                                    </p:anim>
                                    <p:anim calcmode="lin" valueType="num">
                                      <p:cBhvr>
                                        <p:cTn id="209" dur="208" tmFilter="0, 0; 0.125,0.2665; 0.25,0.4; 0.375,0.465; 0.5,0.5;  0.625,0.535; 0.75,0.6; 0.875,0.7335; 1,1">
                                          <p:stCondLst>
                                            <p:cond delay="827"/>
                                          </p:stCondLst>
                                        </p:cTn>
                                        <p:tgtEl>
                                          <p:spTgt spid="13"/>
                                        </p:tgtEl>
                                        <p:attrNameLst>
                                          <p:attrName>ppt_y</p:attrName>
                                        </p:attrNameLst>
                                      </p:cBhvr>
                                      <p:tavLst>
                                        <p:tav tm="0" fmla="#ppt_y-sin(pi*$)/27">
                                          <p:val>
                                            <p:fltVal val="0"/>
                                          </p:val>
                                        </p:tav>
                                        <p:tav tm="100000">
                                          <p:val>
                                            <p:fltVal val="1"/>
                                          </p:val>
                                        </p:tav>
                                      </p:tavLst>
                                    </p:anim>
                                    <p:anim calcmode="lin" valueType="num">
                                      <p:cBhvr>
                                        <p:cTn id="210" dur="103" tmFilter="0, 0; 0.125,0.2665; 0.25,0.4; 0.375,0.465; 0.5,0.5;  0.625,0.535; 0.75,0.6; 0.875,0.7335; 1,1">
                                          <p:stCondLst>
                                            <p:cond delay="1035"/>
                                          </p:stCondLst>
                                        </p:cTn>
                                        <p:tgtEl>
                                          <p:spTgt spid="13"/>
                                        </p:tgtEl>
                                        <p:attrNameLst>
                                          <p:attrName>ppt_y</p:attrName>
                                        </p:attrNameLst>
                                      </p:cBhvr>
                                      <p:tavLst>
                                        <p:tav tm="0" fmla="#ppt_y-sin(pi*$)/81">
                                          <p:val>
                                            <p:fltVal val="0"/>
                                          </p:val>
                                        </p:tav>
                                        <p:tav tm="100000">
                                          <p:val>
                                            <p:fltVal val="1"/>
                                          </p:val>
                                        </p:tav>
                                      </p:tavLst>
                                    </p:anim>
                                    <p:animScale>
                                      <p:cBhvr>
                                        <p:cTn id="211" dur="16">
                                          <p:stCondLst>
                                            <p:cond delay="406"/>
                                          </p:stCondLst>
                                        </p:cTn>
                                        <p:tgtEl>
                                          <p:spTgt spid="13"/>
                                        </p:tgtEl>
                                      </p:cBhvr>
                                      <p:to x="100000" y="60000"/>
                                    </p:animScale>
                                    <p:animScale>
                                      <p:cBhvr>
                                        <p:cTn id="212" dur="104" decel="50000">
                                          <p:stCondLst>
                                            <p:cond delay="422"/>
                                          </p:stCondLst>
                                        </p:cTn>
                                        <p:tgtEl>
                                          <p:spTgt spid="13"/>
                                        </p:tgtEl>
                                      </p:cBhvr>
                                      <p:to x="100000" y="100000"/>
                                    </p:animScale>
                                    <p:animScale>
                                      <p:cBhvr>
                                        <p:cTn id="213" dur="16">
                                          <p:stCondLst>
                                            <p:cond delay="820"/>
                                          </p:stCondLst>
                                        </p:cTn>
                                        <p:tgtEl>
                                          <p:spTgt spid="13"/>
                                        </p:tgtEl>
                                      </p:cBhvr>
                                      <p:to x="100000" y="80000"/>
                                    </p:animScale>
                                    <p:animScale>
                                      <p:cBhvr>
                                        <p:cTn id="214" dur="104" decel="50000">
                                          <p:stCondLst>
                                            <p:cond delay="836"/>
                                          </p:stCondLst>
                                        </p:cTn>
                                        <p:tgtEl>
                                          <p:spTgt spid="13"/>
                                        </p:tgtEl>
                                      </p:cBhvr>
                                      <p:to x="100000" y="100000"/>
                                    </p:animScale>
                                    <p:animScale>
                                      <p:cBhvr>
                                        <p:cTn id="215" dur="16">
                                          <p:stCondLst>
                                            <p:cond delay="1026"/>
                                          </p:stCondLst>
                                        </p:cTn>
                                        <p:tgtEl>
                                          <p:spTgt spid="13"/>
                                        </p:tgtEl>
                                      </p:cBhvr>
                                      <p:to x="100000" y="90000"/>
                                    </p:animScale>
                                    <p:animScale>
                                      <p:cBhvr>
                                        <p:cTn id="216" dur="104" decel="50000">
                                          <p:stCondLst>
                                            <p:cond delay="1043"/>
                                          </p:stCondLst>
                                        </p:cTn>
                                        <p:tgtEl>
                                          <p:spTgt spid="13"/>
                                        </p:tgtEl>
                                      </p:cBhvr>
                                      <p:to x="100000" y="100000"/>
                                    </p:animScale>
                                    <p:animScale>
                                      <p:cBhvr>
                                        <p:cTn id="217" dur="16">
                                          <p:stCondLst>
                                            <p:cond delay="1130"/>
                                          </p:stCondLst>
                                        </p:cTn>
                                        <p:tgtEl>
                                          <p:spTgt spid="13"/>
                                        </p:tgtEl>
                                      </p:cBhvr>
                                      <p:to x="100000" y="95000"/>
                                    </p:animScale>
                                    <p:animScale>
                                      <p:cBhvr>
                                        <p:cTn id="218" dur="104" decel="50000">
                                          <p:stCondLst>
                                            <p:cond delay="1146"/>
                                          </p:stCondLst>
                                        </p:cTn>
                                        <p:tgtEl>
                                          <p:spTgt spid="13"/>
                                        </p:tgtEl>
                                      </p:cBhvr>
                                      <p:to x="100000" y="100000"/>
                                    </p:animScale>
                                  </p:childTnLst>
                                </p:cTn>
                              </p:par>
                            </p:childTnLst>
                          </p:cTn>
                        </p:par>
                      </p:childTnLst>
                    </p:cTn>
                  </p:par>
                  <p:par>
                    <p:cTn id="219" fill="hold">
                      <p:stCondLst>
                        <p:cond delay="indefinite"/>
                      </p:stCondLst>
                      <p:childTnLst>
                        <p:par>
                          <p:cTn id="220" fill="hold">
                            <p:stCondLst>
                              <p:cond delay="0"/>
                            </p:stCondLst>
                            <p:childTnLst>
                              <p:par>
                                <p:cTn id="221" presetID="45" presetClass="entr" presetSubtype="0" fill="hold" nodeType="clickEffect">
                                  <p:stCondLst>
                                    <p:cond delay="0"/>
                                  </p:stCondLst>
                                  <p:childTnLst>
                                    <p:set>
                                      <p:cBhvr>
                                        <p:cTn id="222" dur="1" fill="hold">
                                          <p:stCondLst>
                                            <p:cond delay="0"/>
                                          </p:stCondLst>
                                        </p:cTn>
                                        <p:tgtEl>
                                          <p:spTgt spid="16"/>
                                        </p:tgtEl>
                                        <p:attrNameLst>
                                          <p:attrName>style.visibility</p:attrName>
                                        </p:attrNameLst>
                                      </p:cBhvr>
                                      <p:to>
                                        <p:strVal val="visible"/>
                                      </p:to>
                                    </p:set>
                                    <p:animEffect transition="in" filter="fade">
                                      <p:cBhvr>
                                        <p:cTn id="223" dur="1000"/>
                                        <p:tgtEl>
                                          <p:spTgt spid="16"/>
                                        </p:tgtEl>
                                      </p:cBhvr>
                                    </p:animEffect>
                                    <p:anim calcmode="lin" valueType="num">
                                      <p:cBhvr>
                                        <p:cTn id="224" dur="1000" fill="hold"/>
                                        <p:tgtEl>
                                          <p:spTgt spid="16"/>
                                        </p:tgtEl>
                                        <p:attrNameLst>
                                          <p:attrName>ppt_w</p:attrName>
                                        </p:attrNameLst>
                                      </p:cBhvr>
                                      <p:tavLst>
                                        <p:tav tm="0" fmla="#ppt_w*sin(2.5*pi*$)">
                                          <p:val>
                                            <p:fltVal val="0"/>
                                          </p:val>
                                        </p:tav>
                                        <p:tav tm="100000">
                                          <p:val>
                                            <p:fltVal val="1"/>
                                          </p:val>
                                        </p:tav>
                                      </p:tavLst>
                                    </p:anim>
                                    <p:anim calcmode="lin" valueType="num">
                                      <p:cBhvr>
                                        <p:cTn id="225" dur="1000" fill="hold"/>
                                        <p:tgtEl>
                                          <p:spTgt spid="16"/>
                                        </p:tgtEl>
                                        <p:attrNameLst>
                                          <p:attrName>ppt_h</p:attrName>
                                        </p:attrNameLst>
                                      </p:cBhvr>
                                      <p:tavLst>
                                        <p:tav tm="0">
                                          <p:val>
                                            <p:strVal val="#ppt_h"/>
                                          </p:val>
                                        </p:tav>
                                        <p:tav tm="100000">
                                          <p:val>
                                            <p:strVal val="#ppt_h"/>
                                          </p:val>
                                        </p:tav>
                                      </p:tavLst>
                                    </p:anim>
                                  </p:childTnLst>
                                </p:cTn>
                              </p:par>
                            </p:childTnLst>
                          </p:cTn>
                        </p:par>
                        <p:par>
                          <p:cTn id="226" fill="hold">
                            <p:stCondLst>
                              <p:cond delay="1000"/>
                            </p:stCondLst>
                            <p:childTnLst>
                              <p:par>
                                <p:cTn id="227" presetID="1" presetClass="mediacall" presetSubtype="0" fill="hold" nodeType="afterEffect">
                                  <p:stCondLst>
                                    <p:cond delay="0"/>
                                  </p:stCondLst>
                                  <p:childTnLst>
                                    <p:cmd type="call" cmd="playFrom(0.0)">
                                      <p:cBhvr>
                                        <p:cTn id="228" dur="27572"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9" fill="hold" display="0">
                  <p:stCondLst>
                    <p:cond delay="indefinite"/>
                  </p:stCondLst>
                  <p:endCondLst>
                    <p:cond evt="onStopAudio" delay="0">
                      <p:tgtEl>
                        <p:sldTgt/>
                      </p:tgtEl>
                    </p:cond>
                  </p:endCondLst>
                </p:cTn>
                <p:tgtEl>
                  <p:spTgt spid="1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3">
            <a:extLst>
              <a:ext uri="{FF2B5EF4-FFF2-40B4-BE49-F238E27FC236}">
                <a16:creationId xmlns:a16="http://schemas.microsoft.com/office/drawing/2014/main" id="{898E6C14-8526-2C4F-C4FC-E3205D46E786}"/>
              </a:ext>
            </a:extLst>
          </p:cNvPr>
          <p:cNvSpPr txBox="1">
            <a:spLocks/>
          </p:cNvSpPr>
          <p:nvPr/>
        </p:nvSpPr>
        <p:spPr>
          <a:xfrm>
            <a:off x="0" y="195704"/>
            <a:ext cx="5836920" cy="391993"/>
          </a:xfrm>
          <a:prstGeom prst="rect">
            <a:avLst/>
          </a:prstGeom>
        </p:spPr>
        <p:txBody>
          <a:bodyPr anchor="b"/>
          <a:lstStyle>
            <a:lvl1pPr algn="l" defTabSz="914400" rtl="0" eaLnBrk="1" latinLnBrk="0" hangingPunct="1">
              <a:lnSpc>
                <a:spcPct val="90000"/>
              </a:lnSpc>
              <a:spcBef>
                <a:spcPct val="0"/>
              </a:spcBef>
              <a:buNone/>
              <a:defRPr kumimoji="1" sz="2000" b="1" kern="1200">
                <a:solidFill>
                  <a:schemeClr val="bg1"/>
                </a:solidFill>
                <a:latin typeface="+mj-lt"/>
                <a:ea typeface="+mj-ea"/>
                <a:cs typeface="+mj-cs"/>
              </a:defRPr>
            </a:lvl1pPr>
          </a:lstStyle>
          <a:p>
            <a:r>
              <a:rPr lang="ja-JP" altLang="en-US" dirty="0">
                <a:latin typeface="+mn-ea"/>
                <a:ea typeface="+mn-ea"/>
              </a:rPr>
              <a:t>１．感染症の予防及びまん延の防止のための措置</a:t>
            </a:r>
          </a:p>
        </p:txBody>
      </p:sp>
      <p:sp>
        <p:nvSpPr>
          <p:cNvPr id="2" name="テキスト ボックス 1">
            <a:extLst>
              <a:ext uri="{FF2B5EF4-FFF2-40B4-BE49-F238E27FC236}">
                <a16:creationId xmlns:a16="http://schemas.microsoft.com/office/drawing/2014/main" id="{01367142-52BC-0F24-6FF4-074B64CD8E49}"/>
              </a:ext>
            </a:extLst>
          </p:cNvPr>
          <p:cNvSpPr txBox="1"/>
          <p:nvPr/>
        </p:nvSpPr>
        <p:spPr>
          <a:xfrm>
            <a:off x="389117" y="1688291"/>
            <a:ext cx="8727717" cy="4188381"/>
          </a:xfrm>
          <a:prstGeom prst="roundRect">
            <a:avLst/>
          </a:prstGeom>
          <a:solidFill>
            <a:schemeClr val="accent2">
              <a:lumMod val="40000"/>
              <a:lumOff val="60000"/>
            </a:schemeClr>
          </a:solidFill>
        </p:spPr>
        <p:txBody>
          <a:bodyPr wrap="square" rtlCol="0">
            <a:spAutoFit/>
          </a:bodyPr>
          <a:lstStyle/>
          <a:p>
            <a:endParaRPr lang="en-US" altLang="ja-JP" sz="2400" dirty="0">
              <a:latin typeface="游ゴシック" panose="020B0400000000000000" pitchFamily="50" charset="-128"/>
              <a:ea typeface="游ゴシック" panose="020B0400000000000000" pitchFamily="50" charset="-128"/>
            </a:endParaRPr>
          </a:p>
          <a:p>
            <a:pPr marL="278606" indent="-278606">
              <a:buFont typeface="Wingdings" panose="05000000000000000000" pitchFamily="2" charset="2"/>
              <a:buChar char="u"/>
            </a:pPr>
            <a:r>
              <a:rPr lang="ja-JP" altLang="en-US" sz="2400" dirty="0">
                <a:latin typeface="游ゴシック" panose="020B0400000000000000" pitchFamily="50" charset="-128"/>
                <a:ea typeface="游ゴシック" panose="020B0400000000000000" pitchFamily="50" charset="-128"/>
              </a:rPr>
              <a:t>おおむね</a:t>
            </a:r>
            <a:r>
              <a:rPr lang="ja-JP" altLang="en-US" sz="2400" b="1" dirty="0">
                <a:latin typeface="游ゴシック" panose="020B0400000000000000" pitchFamily="50" charset="-128"/>
                <a:ea typeface="游ゴシック" panose="020B0400000000000000" pitchFamily="50" charset="-128"/>
              </a:rPr>
              <a:t>６月に１回</a:t>
            </a:r>
            <a:r>
              <a:rPr lang="ja-JP" altLang="en-US" sz="2400" dirty="0">
                <a:latin typeface="游ゴシック" panose="020B0400000000000000" pitchFamily="50" charset="-128"/>
                <a:ea typeface="游ゴシック" panose="020B0400000000000000" pitchFamily="50" charset="-128"/>
              </a:rPr>
              <a:t>以上開催すること。</a:t>
            </a:r>
            <a:endParaRPr lang="en-US" altLang="ja-JP" sz="2400" dirty="0">
              <a:latin typeface="游ゴシック" panose="020B0400000000000000" pitchFamily="50" charset="-128"/>
              <a:ea typeface="游ゴシック" panose="020B0400000000000000" pitchFamily="50" charset="-128"/>
            </a:endParaRPr>
          </a:p>
          <a:p>
            <a:endParaRPr lang="en-US" altLang="ja-JP" sz="2400" dirty="0">
              <a:latin typeface="游ゴシック" panose="020B0400000000000000" pitchFamily="50" charset="-128"/>
              <a:ea typeface="游ゴシック" panose="020B0400000000000000" pitchFamily="50" charset="-128"/>
            </a:endParaRPr>
          </a:p>
          <a:p>
            <a:pPr marL="278606" indent="-278606">
              <a:buFont typeface="Wingdings" panose="05000000000000000000" pitchFamily="2" charset="2"/>
              <a:buChar char="u"/>
            </a:pPr>
            <a:r>
              <a:rPr lang="ja-JP" altLang="en-US" sz="2400" b="1" dirty="0">
                <a:latin typeface="游ゴシック" panose="020B0400000000000000" pitchFamily="50" charset="-128"/>
                <a:ea typeface="游ゴシック" panose="020B0400000000000000" pitchFamily="50" charset="-128"/>
              </a:rPr>
              <a:t>感染対策担当者</a:t>
            </a:r>
            <a:r>
              <a:rPr lang="ja-JP" altLang="en-US" sz="2400" dirty="0">
                <a:latin typeface="游ゴシック" panose="020B0400000000000000" pitchFamily="50" charset="-128"/>
                <a:ea typeface="游ゴシック" panose="020B0400000000000000" pitchFamily="50" charset="-128"/>
              </a:rPr>
              <a:t>を決めておくこと。</a:t>
            </a:r>
            <a:endParaRPr lang="en-US" altLang="ja-JP" sz="2400" dirty="0">
              <a:latin typeface="游ゴシック" panose="020B0400000000000000" pitchFamily="50" charset="-128"/>
              <a:ea typeface="游ゴシック" panose="020B0400000000000000" pitchFamily="50" charset="-128"/>
            </a:endParaRPr>
          </a:p>
          <a:p>
            <a:endParaRPr lang="en-US" altLang="ja-JP" sz="2400" dirty="0">
              <a:latin typeface="游ゴシック" panose="020B0400000000000000" pitchFamily="50" charset="-128"/>
              <a:ea typeface="游ゴシック" panose="020B0400000000000000" pitchFamily="50" charset="-128"/>
            </a:endParaRPr>
          </a:p>
          <a:p>
            <a:pPr marL="278606" indent="-278606">
              <a:buFont typeface="Wingdings" panose="05000000000000000000" pitchFamily="2" charset="2"/>
              <a:buChar char="u"/>
            </a:pPr>
            <a:r>
              <a:rPr lang="ja-JP" altLang="en-US" sz="2400" b="1" dirty="0">
                <a:latin typeface="游ゴシック" panose="020B0400000000000000" pitchFamily="50" charset="-128"/>
                <a:ea typeface="游ゴシック" panose="020B0400000000000000" pitchFamily="50" charset="-128"/>
              </a:rPr>
              <a:t>テレビ電話装置等</a:t>
            </a:r>
            <a:r>
              <a:rPr lang="ja-JP" altLang="en-US" sz="2400" dirty="0">
                <a:latin typeface="游ゴシック" panose="020B0400000000000000" pitchFamily="50" charset="-128"/>
                <a:ea typeface="游ゴシック" panose="020B0400000000000000" pitchFamily="50" charset="-128"/>
              </a:rPr>
              <a:t>を活用して行うことができる。</a:t>
            </a:r>
            <a:endParaRPr lang="en-US" altLang="ja-JP" sz="2400" dirty="0">
              <a:latin typeface="游ゴシック" panose="020B0400000000000000" pitchFamily="50" charset="-128"/>
              <a:ea typeface="游ゴシック" panose="020B0400000000000000" pitchFamily="50" charset="-128"/>
            </a:endParaRPr>
          </a:p>
          <a:p>
            <a:r>
              <a:rPr lang="ja-JP" altLang="en-US" sz="2400" dirty="0">
                <a:latin typeface="游ゴシック" panose="020B0400000000000000" pitchFamily="50" charset="-128"/>
                <a:ea typeface="游ゴシック" panose="020B0400000000000000" pitchFamily="50" charset="-128"/>
              </a:rPr>
              <a:t>　</a:t>
            </a:r>
            <a:endParaRPr lang="en-US" altLang="ja-JP" sz="2400" dirty="0">
              <a:latin typeface="游ゴシック" panose="020B0400000000000000" pitchFamily="50" charset="-128"/>
              <a:ea typeface="游ゴシック" panose="020B0400000000000000" pitchFamily="50" charset="-128"/>
            </a:endParaRPr>
          </a:p>
          <a:p>
            <a:pPr marL="278606" indent="-278606">
              <a:buFont typeface="Wingdings" panose="05000000000000000000" pitchFamily="2" charset="2"/>
              <a:buChar char="u"/>
            </a:pPr>
            <a:r>
              <a:rPr lang="ja-JP" altLang="en-US" sz="2400" dirty="0">
                <a:latin typeface="游ゴシック" panose="020B0400000000000000" pitchFamily="50" charset="-128"/>
                <a:ea typeface="游ゴシック" panose="020B0400000000000000" pitchFamily="50" charset="-128"/>
              </a:rPr>
              <a:t>他の会議体と</a:t>
            </a:r>
            <a:r>
              <a:rPr lang="ja-JP" altLang="en-US" sz="2400" b="1" dirty="0">
                <a:latin typeface="游ゴシック" panose="020B0400000000000000" pitchFamily="50" charset="-128"/>
                <a:ea typeface="游ゴシック" panose="020B0400000000000000" pitchFamily="50" charset="-128"/>
              </a:rPr>
              <a:t>一体的に設置・運営</a:t>
            </a:r>
            <a:r>
              <a:rPr lang="ja-JP" altLang="en-US" sz="2400" dirty="0">
                <a:latin typeface="游ゴシック" panose="020B0400000000000000" pitchFamily="50" charset="-128"/>
                <a:ea typeface="游ゴシック" panose="020B0400000000000000" pitchFamily="50" charset="-128"/>
              </a:rPr>
              <a:t>することができる。</a:t>
            </a:r>
            <a:endParaRPr lang="en-US" altLang="ja-JP" sz="2400" dirty="0">
              <a:latin typeface="游ゴシック" panose="020B0400000000000000" pitchFamily="50" charset="-128"/>
              <a:ea typeface="游ゴシック" panose="020B0400000000000000" pitchFamily="50" charset="-128"/>
            </a:endParaRPr>
          </a:p>
          <a:p>
            <a:endParaRPr lang="en-US" altLang="ja-JP" sz="2400" dirty="0">
              <a:latin typeface="游ゴシック" panose="020B0400000000000000" pitchFamily="50" charset="-128"/>
              <a:ea typeface="游ゴシック" panose="020B0400000000000000" pitchFamily="50" charset="-128"/>
            </a:endParaRPr>
          </a:p>
          <a:p>
            <a:r>
              <a:rPr lang="ja-JP" altLang="en-US" sz="2400" dirty="0">
                <a:latin typeface="游ゴシック" panose="020B0400000000000000" pitchFamily="50" charset="-128"/>
                <a:ea typeface="游ゴシック" panose="020B0400000000000000" pitchFamily="50" charset="-128"/>
              </a:rPr>
              <a:t>　</a:t>
            </a:r>
            <a:endParaRPr lang="en-US" altLang="ja-JP" sz="2400" dirty="0">
              <a:latin typeface="游ゴシック" panose="020B0400000000000000" pitchFamily="50" charset="-128"/>
              <a:ea typeface="游ゴシック" panose="020B0400000000000000" pitchFamily="50" charset="-128"/>
            </a:endParaRPr>
          </a:p>
        </p:txBody>
      </p:sp>
      <p:sp>
        <p:nvSpPr>
          <p:cNvPr id="5" name="テキスト ボックス 4">
            <a:extLst>
              <a:ext uri="{FF2B5EF4-FFF2-40B4-BE49-F238E27FC236}">
                <a16:creationId xmlns:a16="http://schemas.microsoft.com/office/drawing/2014/main" id="{2721D920-A9B9-5F35-EEE6-FC42ACF59096}"/>
              </a:ext>
            </a:extLst>
          </p:cNvPr>
          <p:cNvSpPr txBox="1"/>
          <p:nvPr/>
        </p:nvSpPr>
        <p:spPr>
          <a:xfrm>
            <a:off x="1660029" y="715230"/>
            <a:ext cx="8102798" cy="392415"/>
          </a:xfrm>
          <a:prstGeom prst="rect">
            <a:avLst/>
          </a:prstGeom>
          <a:noFill/>
        </p:spPr>
        <p:txBody>
          <a:bodyPr wrap="square" rtlCol="0">
            <a:spAutoFit/>
          </a:bodyPr>
          <a:lstStyle/>
          <a:p>
            <a:pPr algn="r"/>
            <a:r>
              <a:rPr lang="ja-JP" altLang="en-US" sz="1950" b="1" dirty="0">
                <a:latin typeface="游ゴシック" panose="020B0400000000000000" pitchFamily="50" charset="-128"/>
                <a:ea typeface="游ゴシック" panose="020B0400000000000000" pitchFamily="50" charset="-128"/>
              </a:rPr>
              <a:t>対策を検討する委員会を定期的に開催すること</a:t>
            </a:r>
            <a:endParaRPr lang="en-US" altLang="ja-JP" sz="1950" b="1" dirty="0">
              <a:latin typeface="游ゴシック" panose="020B0400000000000000" pitchFamily="50" charset="-128"/>
              <a:ea typeface="游ゴシック" panose="020B0400000000000000" pitchFamily="50" charset="-128"/>
            </a:endParaRPr>
          </a:p>
        </p:txBody>
      </p:sp>
      <p:sp>
        <p:nvSpPr>
          <p:cNvPr id="7" name="楕円 6">
            <a:extLst>
              <a:ext uri="{FF2B5EF4-FFF2-40B4-BE49-F238E27FC236}">
                <a16:creationId xmlns:a16="http://schemas.microsoft.com/office/drawing/2014/main" id="{B821F130-2876-8E15-2A99-2D695E05E098}"/>
              </a:ext>
            </a:extLst>
          </p:cNvPr>
          <p:cNvSpPr/>
          <p:nvPr/>
        </p:nvSpPr>
        <p:spPr>
          <a:xfrm>
            <a:off x="4084439" y="721658"/>
            <a:ext cx="290215" cy="290215"/>
          </a:xfrm>
          <a:prstGeom prst="ellipse">
            <a:avLst/>
          </a:prstGeom>
          <a:solidFill>
            <a:srgbClr val="F9A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63" dirty="0">
                <a:solidFill>
                  <a:schemeClr val="tx1">
                    <a:lumMod val="95000"/>
                    <a:lumOff val="5000"/>
                  </a:schemeClr>
                </a:solidFill>
              </a:rPr>
              <a:t>２</a:t>
            </a:r>
          </a:p>
        </p:txBody>
      </p:sp>
      <p:grpSp>
        <p:nvGrpSpPr>
          <p:cNvPr id="41" name="グループ化 40">
            <a:extLst>
              <a:ext uri="{FF2B5EF4-FFF2-40B4-BE49-F238E27FC236}">
                <a16:creationId xmlns:a16="http://schemas.microsoft.com/office/drawing/2014/main" id="{71ADCE55-B01F-456F-3073-26450E2A53E0}"/>
              </a:ext>
            </a:extLst>
          </p:cNvPr>
          <p:cNvGrpSpPr/>
          <p:nvPr/>
        </p:nvGrpSpPr>
        <p:grpSpPr>
          <a:xfrm>
            <a:off x="8025168" y="4927044"/>
            <a:ext cx="1634590" cy="1613633"/>
            <a:chOff x="8749496" y="1252229"/>
            <a:chExt cx="3168237" cy="3466896"/>
          </a:xfrm>
        </p:grpSpPr>
        <p:cxnSp>
          <p:nvCxnSpPr>
            <p:cNvPr id="23" name="直線コネクタ 22">
              <a:extLst>
                <a:ext uri="{FF2B5EF4-FFF2-40B4-BE49-F238E27FC236}">
                  <a16:creationId xmlns:a16="http://schemas.microsoft.com/office/drawing/2014/main" id="{06632415-4ABD-CE5B-1D91-F7076F988097}"/>
                </a:ext>
              </a:extLst>
            </p:cNvPr>
            <p:cNvCxnSpPr>
              <a:cxnSpLocks/>
            </p:cNvCxnSpPr>
            <p:nvPr/>
          </p:nvCxnSpPr>
          <p:spPr>
            <a:xfrm flipH="1">
              <a:off x="9053759" y="1957905"/>
              <a:ext cx="198183" cy="2264052"/>
            </a:xfrm>
            <a:prstGeom prst="line">
              <a:avLst/>
            </a:prstGeom>
          </p:spPr>
          <p:style>
            <a:lnRef idx="1">
              <a:schemeClr val="dk1"/>
            </a:lnRef>
            <a:fillRef idx="0">
              <a:schemeClr val="dk1"/>
            </a:fillRef>
            <a:effectRef idx="0">
              <a:schemeClr val="dk1"/>
            </a:effectRef>
            <a:fontRef idx="minor">
              <a:schemeClr val="tx1"/>
            </a:fontRef>
          </p:style>
        </p:cxnSp>
        <p:cxnSp>
          <p:nvCxnSpPr>
            <p:cNvPr id="25" name="直線コネクタ 24">
              <a:extLst>
                <a:ext uri="{FF2B5EF4-FFF2-40B4-BE49-F238E27FC236}">
                  <a16:creationId xmlns:a16="http://schemas.microsoft.com/office/drawing/2014/main" id="{1EEC8539-3844-F107-2BC7-B5FAF739A54F}"/>
                </a:ext>
              </a:extLst>
            </p:cNvPr>
            <p:cNvCxnSpPr>
              <a:cxnSpLocks/>
            </p:cNvCxnSpPr>
            <p:nvPr/>
          </p:nvCxnSpPr>
          <p:spPr>
            <a:xfrm flipH="1">
              <a:off x="9519170" y="3202112"/>
              <a:ext cx="2156197" cy="1351224"/>
            </a:xfrm>
            <a:prstGeom prst="line">
              <a:avLst/>
            </a:prstGeom>
          </p:spPr>
          <p:style>
            <a:lnRef idx="1">
              <a:schemeClr val="dk1"/>
            </a:lnRef>
            <a:fillRef idx="0">
              <a:schemeClr val="dk1"/>
            </a:fillRef>
            <a:effectRef idx="0">
              <a:schemeClr val="dk1"/>
            </a:effectRef>
            <a:fontRef idx="minor">
              <a:schemeClr val="tx1"/>
            </a:fontRef>
          </p:style>
        </p:cxnSp>
        <p:cxnSp>
          <p:nvCxnSpPr>
            <p:cNvPr id="27" name="直線コネクタ 26">
              <a:extLst>
                <a:ext uri="{FF2B5EF4-FFF2-40B4-BE49-F238E27FC236}">
                  <a16:creationId xmlns:a16="http://schemas.microsoft.com/office/drawing/2014/main" id="{F0FF7FE5-DF2E-7B14-0A1A-F66F09442A3A}"/>
                </a:ext>
              </a:extLst>
            </p:cNvPr>
            <p:cNvCxnSpPr>
              <a:cxnSpLocks/>
            </p:cNvCxnSpPr>
            <p:nvPr/>
          </p:nvCxnSpPr>
          <p:spPr>
            <a:xfrm flipH="1">
              <a:off x="9154864" y="2490584"/>
              <a:ext cx="344833" cy="1695654"/>
            </a:xfrm>
            <a:prstGeom prst="line">
              <a:avLst/>
            </a:prstGeom>
          </p:spPr>
          <p:style>
            <a:lnRef idx="1">
              <a:schemeClr val="dk1"/>
            </a:lnRef>
            <a:fillRef idx="0">
              <a:schemeClr val="dk1"/>
            </a:fillRef>
            <a:effectRef idx="0">
              <a:schemeClr val="dk1"/>
            </a:effectRef>
            <a:fontRef idx="minor">
              <a:schemeClr val="tx1"/>
            </a:fontRef>
          </p:style>
        </p:cxnSp>
        <p:cxnSp>
          <p:nvCxnSpPr>
            <p:cNvPr id="29" name="直線コネクタ 28">
              <a:extLst>
                <a:ext uri="{FF2B5EF4-FFF2-40B4-BE49-F238E27FC236}">
                  <a16:creationId xmlns:a16="http://schemas.microsoft.com/office/drawing/2014/main" id="{F4AAC451-382D-7943-F0A3-4D9F748654D5}"/>
                </a:ext>
              </a:extLst>
            </p:cNvPr>
            <p:cNvCxnSpPr>
              <a:cxnSpLocks/>
            </p:cNvCxnSpPr>
            <p:nvPr/>
          </p:nvCxnSpPr>
          <p:spPr>
            <a:xfrm flipH="1">
              <a:off x="9310092" y="3443191"/>
              <a:ext cx="288436" cy="743047"/>
            </a:xfrm>
            <a:prstGeom prst="line">
              <a:avLst/>
            </a:prstGeom>
          </p:spPr>
          <p:style>
            <a:lnRef idx="1">
              <a:schemeClr val="dk1"/>
            </a:lnRef>
            <a:fillRef idx="0">
              <a:schemeClr val="dk1"/>
            </a:fillRef>
            <a:effectRef idx="0">
              <a:schemeClr val="dk1"/>
            </a:effectRef>
            <a:fontRef idx="minor">
              <a:schemeClr val="tx1"/>
            </a:fontRef>
          </p:style>
        </p:cxnSp>
        <p:cxnSp>
          <p:nvCxnSpPr>
            <p:cNvPr id="31" name="直線コネクタ 30">
              <a:extLst>
                <a:ext uri="{FF2B5EF4-FFF2-40B4-BE49-F238E27FC236}">
                  <a16:creationId xmlns:a16="http://schemas.microsoft.com/office/drawing/2014/main" id="{E4F42275-52F5-AEA7-6C71-D38A9FAB79A8}"/>
                </a:ext>
              </a:extLst>
            </p:cNvPr>
            <p:cNvCxnSpPr>
              <a:cxnSpLocks/>
            </p:cNvCxnSpPr>
            <p:nvPr/>
          </p:nvCxnSpPr>
          <p:spPr>
            <a:xfrm flipH="1">
              <a:off x="9396398" y="3757580"/>
              <a:ext cx="435348" cy="529749"/>
            </a:xfrm>
            <a:prstGeom prst="line">
              <a:avLst/>
            </a:prstGeom>
          </p:spPr>
          <p:style>
            <a:lnRef idx="1">
              <a:schemeClr val="dk1"/>
            </a:lnRef>
            <a:fillRef idx="0">
              <a:schemeClr val="dk1"/>
            </a:fillRef>
            <a:effectRef idx="0">
              <a:schemeClr val="dk1"/>
            </a:effectRef>
            <a:fontRef idx="minor">
              <a:schemeClr val="tx1"/>
            </a:fontRef>
          </p:style>
        </p:cxnSp>
        <p:cxnSp>
          <p:nvCxnSpPr>
            <p:cNvPr id="33" name="直線コネクタ 32">
              <a:extLst>
                <a:ext uri="{FF2B5EF4-FFF2-40B4-BE49-F238E27FC236}">
                  <a16:creationId xmlns:a16="http://schemas.microsoft.com/office/drawing/2014/main" id="{A4D502B3-0111-6296-CD81-AB66BAC592AB}"/>
                </a:ext>
              </a:extLst>
            </p:cNvPr>
            <p:cNvCxnSpPr>
              <a:cxnSpLocks/>
            </p:cNvCxnSpPr>
            <p:nvPr/>
          </p:nvCxnSpPr>
          <p:spPr>
            <a:xfrm flipH="1">
              <a:off x="9499697" y="3959730"/>
              <a:ext cx="609672" cy="413531"/>
            </a:xfrm>
            <a:prstGeom prst="line">
              <a:avLst/>
            </a:prstGeom>
          </p:spPr>
          <p:style>
            <a:lnRef idx="1">
              <a:schemeClr val="dk1"/>
            </a:lnRef>
            <a:fillRef idx="0">
              <a:schemeClr val="dk1"/>
            </a:fillRef>
            <a:effectRef idx="0">
              <a:schemeClr val="dk1"/>
            </a:effectRef>
            <a:fontRef idx="minor">
              <a:schemeClr val="tx1"/>
            </a:fontRef>
          </p:style>
        </p:cxnSp>
        <p:sp>
          <p:nvSpPr>
            <p:cNvPr id="34" name="爆発: 14 pt 33">
              <a:extLst>
                <a:ext uri="{FF2B5EF4-FFF2-40B4-BE49-F238E27FC236}">
                  <a16:creationId xmlns:a16="http://schemas.microsoft.com/office/drawing/2014/main" id="{EDA0D81E-B544-63B3-6BD6-FD3D93FB78DA}"/>
                </a:ext>
              </a:extLst>
            </p:cNvPr>
            <p:cNvSpPr/>
            <p:nvPr/>
          </p:nvSpPr>
          <p:spPr>
            <a:xfrm rot="14449122">
              <a:off x="8930010" y="4203909"/>
              <a:ext cx="571604" cy="458828"/>
            </a:xfrm>
            <a:prstGeom prst="irregularSeal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pic>
          <p:nvPicPr>
            <p:cNvPr id="3" name="図 2">
              <a:extLst>
                <a:ext uri="{FF2B5EF4-FFF2-40B4-BE49-F238E27FC236}">
                  <a16:creationId xmlns:a16="http://schemas.microsoft.com/office/drawing/2014/main" id="{E8D751DA-A605-22AE-0415-406EE4EC5477}"/>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rot="1721468" flipH="1">
              <a:off x="8749496" y="1252229"/>
              <a:ext cx="3168237" cy="2706758"/>
            </a:xfrm>
            <a:prstGeom prst="rect">
              <a:avLst/>
            </a:prstGeom>
          </p:spPr>
        </p:pic>
      </p:grpSp>
      <p:sp>
        <p:nvSpPr>
          <p:cNvPr id="12" name="字幕 8">
            <a:extLst>
              <a:ext uri="{FF2B5EF4-FFF2-40B4-BE49-F238E27FC236}">
                <a16:creationId xmlns:a16="http://schemas.microsoft.com/office/drawing/2014/main" id="{FBF71B86-1AD4-2199-CD7F-68ABD5CA71A0}"/>
              </a:ext>
            </a:extLst>
          </p:cNvPr>
          <p:cNvSpPr txBox="1">
            <a:spLocks/>
          </p:cNvSpPr>
          <p:nvPr/>
        </p:nvSpPr>
        <p:spPr>
          <a:xfrm>
            <a:off x="926624" y="1492175"/>
            <a:ext cx="1440000" cy="360000"/>
          </a:xfrm>
          <a:prstGeom prst="roundRect">
            <a:avLst/>
          </a:prstGeom>
          <a:solidFill>
            <a:schemeClr val="bg1"/>
          </a:solidFill>
          <a:ln>
            <a:solidFill>
              <a:schemeClr val="tx1"/>
            </a:solidFill>
          </a:ln>
        </p:spPr>
        <p:txBody>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sz="1800" b="1" dirty="0">
                <a:latin typeface="游ゴシック" panose="020B0400000000000000" pitchFamily="50" charset="-128"/>
                <a:ea typeface="游ゴシック" panose="020B0400000000000000" pitchFamily="50" charset="-128"/>
              </a:rPr>
              <a:t>ポイント</a:t>
            </a:r>
            <a:endParaRPr lang="ja-JP" altLang="en-US" sz="1600" dirty="0"/>
          </a:p>
        </p:txBody>
      </p:sp>
      <p:pic>
        <p:nvPicPr>
          <p:cNvPr id="4" name="録音したサウンド">
            <a:hlinkClick r:id="" action="ppaction://media"/>
            <a:extLst>
              <a:ext uri="{FF2B5EF4-FFF2-40B4-BE49-F238E27FC236}">
                <a16:creationId xmlns:a16="http://schemas.microsoft.com/office/drawing/2014/main" id="{B24FD3B2-4206-63DF-BA69-5433090AFCE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648200" y="3124200"/>
            <a:ext cx="609600" cy="609600"/>
          </a:xfrm>
          <a:prstGeom prst="rect">
            <a:avLst/>
          </a:prstGeom>
        </p:spPr>
      </p:pic>
    </p:spTree>
    <p:extLst>
      <p:ext uri="{BB962C8B-B14F-4D97-AF65-F5344CB8AC3E}">
        <p14:creationId xmlns:p14="http://schemas.microsoft.com/office/powerpoint/2010/main" val="1993521689"/>
      </p:ext>
    </p:extLst>
  </p:cSld>
  <p:clrMapOvr>
    <a:masterClrMapping/>
  </p:clrMapOvr>
  <mc:AlternateContent xmlns:mc="http://schemas.openxmlformats.org/markup-compatibility/2006" xmlns:p14="http://schemas.microsoft.com/office/powerpoint/2010/main">
    <mc:Choice Requires="p14">
      <p:transition spd="slow" p14:dur="2000" advTm="27339"/>
    </mc:Choice>
    <mc:Fallback xmlns="">
      <p:transition spd="slow" advTm="27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3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1367142-52BC-0F24-6FF4-074B64CD8E49}"/>
              </a:ext>
            </a:extLst>
          </p:cNvPr>
          <p:cNvSpPr txBox="1"/>
          <p:nvPr/>
        </p:nvSpPr>
        <p:spPr>
          <a:xfrm>
            <a:off x="519818" y="1649008"/>
            <a:ext cx="8829457" cy="3303032"/>
          </a:xfrm>
          <a:prstGeom prst="roundRect">
            <a:avLst/>
          </a:prstGeom>
          <a:solidFill>
            <a:schemeClr val="accent2">
              <a:lumMod val="40000"/>
              <a:lumOff val="60000"/>
            </a:schemeClr>
          </a:solidFill>
        </p:spPr>
        <p:txBody>
          <a:bodyPr wrap="square" rtlCol="0">
            <a:spAutoFit/>
          </a:bodyPr>
          <a:lstStyle/>
          <a:p>
            <a:endParaRPr lang="en-US" altLang="ja-JP" sz="2000" dirty="0">
              <a:latin typeface="游ゴシック" panose="020B0400000000000000" pitchFamily="50" charset="-128"/>
              <a:ea typeface="游ゴシック" panose="020B0400000000000000" pitchFamily="50" charset="-128"/>
            </a:endParaRPr>
          </a:p>
          <a:p>
            <a:pPr marL="278606" indent="-278606">
              <a:buFont typeface="Wingdings" panose="05000000000000000000" pitchFamily="2" charset="2"/>
              <a:buChar char="u"/>
            </a:pPr>
            <a:r>
              <a:rPr lang="ja-JP" altLang="en-US" sz="2000" dirty="0">
                <a:latin typeface="游ゴシック" panose="020B0400000000000000" pitchFamily="50" charset="-128"/>
                <a:ea typeface="游ゴシック" panose="020B0400000000000000" pitchFamily="50" charset="-128"/>
              </a:rPr>
              <a:t>「研修」「訓練」いずれも</a:t>
            </a:r>
            <a:r>
              <a:rPr lang="ja-JP" altLang="en-US" sz="2000" b="1" dirty="0">
                <a:latin typeface="游ゴシック" panose="020B0400000000000000" pitchFamily="50" charset="-128"/>
                <a:ea typeface="游ゴシック" panose="020B0400000000000000" pitchFamily="50" charset="-128"/>
              </a:rPr>
              <a:t>年１回以上</a:t>
            </a:r>
            <a:r>
              <a:rPr lang="ja-JP" altLang="en-US" sz="2000" dirty="0">
                <a:latin typeface="游ゴシック" panose="020B0400000000000000" pitchFamily="50" charset="-128"/>
                <a:ea typeface="游ゴシック" panose="020B0400000000000000" pitchFamily="50" charset="-128"/>
              </a:rPr>
              <a:t>実施すること。</a:t>
            </a:r>
            <a:endParaRPr lang="en-US" altLang="ja-JP" sz="2000" dirty="0">
              <a:latin typeface="游ゴシック" panose="020B0400000000000000" pitchFamily="50" charset="-128"/>
              <a:ea typeface="游ゴシック" panose="020B0400000000000000" pitchFamily="50" charset="-128"/>
            </a:endParaRPr>
          </a:p>
          <a:p>
            <a:pPr marL="278606" indent="-278606">
              <a:buFont typeface="Wingdings" panose="05000000000000000000" pitchFamily="2" charset="2"/>
              <a:buChar char="u"/>
            </a:pPr>
            <a:endParaRPr lang="en-US" altLang="ja-JP" sz="2000" dirty="0">
              <a:latin typeface="游ゴシック" panose="020B0400000000000000" pitchFamily="50" charset="-128"/>
              <a:ea typeface="游ゴシック" panose="020B0400000000000000" pitchFamily="50" charset="-128"/>
            </a:endParaRPr>
          </a:p>
          <a:p>
            <a:pPr marL="278606" indent="-278606">
              <a:buFont typeface="Wingdings" panose="05000000000000000000" pitchFamily="2" charset="2"/>
              <a:buChar char="u"/>
            </a:pPr>
            <a:r>
              <a:rPr lang="ja-JP" altLang="en-US" sz="2000" dirty="0">
                <a:latin typeface="游ゴシック" panose="020B0400000000000000" pitchFamily="50" charset="-128"/>
                <a:ea typeface="游ゴシック" panose="020B0400000000000000" pitchFamily="50" charset="-128"/>
              </a:rPr>
              <a:t>「研修」「訓練」の内容について</a:t>
            </a:r>
            <a:r>
              <a:rPr lang="ja-JP" altLang="en-US" sz="2000" b="1" dirty="0">
                <a:latin typeface="游ゴシック" panose="020B0400000000000000" pitchFamily="50" charset="-128"/>
                <a:ea typeface="游ゴシック" panose="020B0400000000000000" pitchFamily="50" charset="-128"/>
              </a:rPr>
              <a:t>記録</a:t>
            </a:r>
            <a:r>
              <a:rPr lang="ja-JP" altLang="en-US" sz="2000" dirty="0">
                <a:latin typeface="游ゴシック" panose="020B0400000000000000" pitchFamily="50" charset="-128"/>
                <a:ea typeface="游ゴシック" panose="020B0400000000000000" pitchFamily="50" charset="-128"/>
              </a:rPr>
              <a:t>を残すこと。</a:t>
            </a:r>
          </a:p>
          <a:p>
            <a:pPr marL="278606" indent="-278606">
              <a:buFont typeface="Wingdings" panose="05000000000000000000" pitchFamily="2" charset="2"/>
              <a:buChar char="u"/>
            </a:pPr>
            <a:endParaRPr lang="en-US" altLang="ja-JP" sz="2000" dirty="0">
              <a:latin typeface="游ゴシック" panose="020B0400000000000000" pitchFamily="50" charset="-128"/>
              <a:ea typeface="游ゴシック" panose="020B0400000000000000" pitchFamily="50" charset="-128"/>
            </a:endParaRPr>
          </a:p>
          <a:p>
            <a:pPr marL="278606" indent="-278606">
              <a:buFont typeface="Wingdings" panose="05000000000000000000" pitchFamily="2" charset="2"/>
              <a:buChar char="u"/>
            </a:pPr>
            <a:r>
              <a:rPr lang="ja-JP" altLang="en-US" sz="2000" b="1" dirty="0">
                <a:latin typeface="游ゴシック" panose="020B0400000000000000" pitchFamily="50" charset="-128"/>
                <a:ea typeface="游ゴシック" panose="020B0400000000000000" pitchFamily="50" charset="-128"/>
              </a:rPr>
              <a:t>新規採用時</a:t>
            </a:r>
            <a:r>
              <a:rPr lang="ja-JP" altLang="en-US" sz="2000" dirty="0">
                <a:latin typeface="游ゴシック" panose="020B0400000000000000" pitchFamily="50" charset="-128"/>
                <a:ea typeface="游ゴシック" panose="020B0400000000000000" pitchFamily="50" charset="-128"/>
              </a:rPr>
              <a:t>は</a:t>
            </a:r>
            <a:r>
              <a:rPr lang="ja-JP" altLang="en-US" sz="2000" b="1" dirty="0">
                <a:latin typeface="游ゴシック" panose="020B0400000000000000" pitchFamily="50" charset="-128"/>
                <a:ea typeface="游ゴシック" panose="020B0400000000000000" pitchFamily="50" charset="-128"/>
              </a:rPr>
              <a:t>研修を実施</a:t>
            </a:r>
            <a:r>
              <a:rPr lang="ja-JP" altLang="en-US" sz="2000" dirty="0">
                <a:latin typeface="游ゴシック" panose="020B0400000000000000" pitchFamily="50" charset="-128"/>
                <a:ea typeface="游ゴシック" panose="020B0400000000000000" pitchFamily="50" charset="-128"/>
              </a:rPr>
              <a:t>することが望ましい。</a:t>
            </a:r>
            <a:endParaRPr lang="en-US" altLang="ja-JP" sz="2000" dirty="0">
              <a:latin typeface="游ゴシック" panose="020B0400000000000000" pitchFamily="50" charset="-128"/>
              <a:ea typeface="游ゴシック" panose="020B0400000000000000" pitchFamily="50" charset="-128"/>
            </a:endParaRPr>
          </a:p>
          <a:p>
            <a:pPr marL="278606" indent="-278606">
              <a:buFont typeface="Wingdings" panose="05000000000000000000" pitchFamily="2" charset="2"/>
              <a:buChar char="u"/>
            </a:pPr>
            <a:endParaRPr lang="en-US" altLang="ja-JP" sz="2000" dirty="0">
              <a:latin typeface="游ゴシック" panose="020B0400000000000000" pitchFamily="50" charset="-128"/>
              <a:ea typeface="游ゴシック" panose="020B0400000000000000" pitchFamily="50" charset="-128"/>
            </a:endParaRPr>
          </a:p>
          <a:p>
            <a:r>
              <a:rPr lang="en-US" altLang="ja-JP" sz="1600" dirty="0">
                <a:latin typeface="游ゴシック" panose="020B0400000000000000" pitchFamily="50" charset="-128"/>
                <a:ea typeface="游ゴシック" panose="020B0400000000000000" pitchFamily="50" charset="-128"/>
              </a:rPr>
              <a:t>※</a:t>
            </a:r>
            <a:r>
              <a:rPr lang="ja-JP" altLang="en-US" sz="1600" dirty="0">
                <a:latin typeface="游ゴシック" panose="020B0400000000000000" pitchFamily="50" charset="-128"/>
                <a:ea typeface="游ゴシック" panose="020B0400000000000000" pitchFamily="50" charset="-128"/>
              </a:rPr>
              <a:t>事業所内外の連絡体制の整理や、マニュアルを参考に各事業所の状況にあった内容のものを作成していきましょう。</a:t>
            </a:r>
          </a:p>
          <a:p>
            <a:r>
              <a:rPr lang="ja-JP" altLang="en-US" sz="1600" dirty="0">
                <a:latin typeface="游ゴシック" panose="020B0400000000000000" pitchFamily="50" charset="-128"/>
                <a:ea typeface="游ゴシック" panose="020B0400000000000000" pitchFamily="50" charset="-128"/>
              </a:rPr>
              <a:t>コロナだけでなく感染症全般に対応したものが望ましいです。</a:t>
            </a:r>
            <a:endParaRPr lang="en-US" altLang="ja-JP" sz="1600" dirty="0">
              <a:latin typeface="游ゴシック" panose="020B0400000000000000" pitchFamily="50" charset="-128"/>
              <a:ea typeface="游ゴシック" panose="020B0400000000000000" pitchFamily="50" charset="-128"/>
            </a:endParaRPr>
          </a:p>
        </p:txBody>
      </p:sp>
      <p:sp>
        <p:nvSpPr>
          <p:cNvPr id="3" name="テキスト ボックス 2">
            <a:extLst>
              <a:ext uri="{FF2B5EF4-FFF2-40B4-BE49-F238E27FC236}">
                <a16:creationId xmlns:a16="http://schemas.microsoft.com/office/drawing/2014/main" id="{D7898275-4400-E1B2-8B9A-86D71D06B575}"/>
              </a:ext>
            </a:extLst>
          </p:cNvPr>
          <p:cNvSpPr txBox="1"/>
          <p:nvPr/>
        </p:nvSpPr>
        <p:spPr>
          <a:xfrm>
            <a:off x="2130057" y="681209"/>
            <a:ext cx="7967364" cy="442429"/>
          </a:xfrm>
          <a:prstGeom prst="rect">
            <a:avLst/>
          </a:prstGeom>
          <a:noFill/>
        </p:spPr>
        <p:txBody>
          <a:bodyPr wrap="square" rtlCol="0">
            <a:spAutoFit/>
          </a:bodyPr>
          <a:lstStyle/>
          <a:p>
            <a:r>
              <a:rPr lang="ja-JP" altLang="en-US" sz="1950" b="1" dirty="0">
                <a:solidFill>
                  <a:prstClr val="black"/>
                </a:solidFill>
                <a:latin typeface="游ゴシック" panose="020B0400000000000000" pitchFamily="50" charset="-128"/>
                <a:ea typeface="游ゴシック" panose="020B0400000000000000" pitchFamily="50" charset="-128"/>
              </a:rPr>
              <a:t>指針に基づいた</a:t>
            </a:r>
            <a:r>
              <a:rPr lang="ja-JP" altLang="en-US" sz="2275" b="1" dirty="0">
                <a:solidFill>
                  <a:prstClr val="black"/>
                </a:solidFill>
                <a:latin typeface="游ゴシック" panose="020B0400000000000000" pitchFamily="50" charset="-128"/>
                <a:ea typeface="游ゴシック" panose="020B0400000000000000" pitchFamily="50" charset="-128"/>
              </a:rPr>
              <a:t>研修</a:t>
            </a:r>
            <a:r>
              <a:rPr lang="ja-JP" altLang="en-US" sz="1950" b="1" dirty="0">
                <a:solidFill>
                  <a:prstClr val="black"/>
                </a:solidFill>
                <a:latin typeface="游ゴシック" panose="020B0400000000000000" pitchFamily="50" charset="-128"/>
                <a:ea typeface="游ゴシック" panose="020B0400000000000000" pitchFamily="50" charset="-128"/>
              </a:rPr>
              <a:t>及び</a:t>
            </a:r>
            <a:r>
              <a:rPr lang="ja-JP" altLang="en-US" sz="2275" b="1" dirty="0">
                <a:solidFill>
                  <a:prstClr val="black"/>
                </a:solidFill>
                <a:latin typeface="游ゴシック" panose="020B0400000000000000" pitchFamily="50" charset="-128"/>
                <a:ea typeface="游ゴシック" panose="020B0400000000000000" pitchFamily="50" charset="-128"/>
              </a:rPr>
              <a:t>訓練</a:t>
            </a:r>
            <a:r>
              <a:rPr lang="ja-JP" altLang="en-US" sz="1950" b="1" dirty="0">
                <a:solidFill>
                  <a:prstClr val="black"/>
                </a:solidFill>
                <a:latin typeface="游ゴシック" panose="020B0400000000000000" pitchFamily="50" charset="-128"/>
                <a:ea typeface="游ゴシック" panose="020B0400000000000000" pitchFamily="50" charset="-128"/>
              </a:rPr>
              <a:t>（シミュレーション）を実施すること</a:t>
            </a:r>
            <a:endParaRPr lang="ja-JP" altLang="en-US" sz="1463" b="1" dirty="0"/>
          </a:p>
        </p:txBody>
      </p:sp>
      <p:sp>
        <p:nvSpPr>
          <p:cNvPr id="5" name="楕円 4">
            <a:extLst>
              <a:ext uri="{FF2B5EF4-FFF2-40B4-BE49-F238E27FC236}">
                <a16:creationId xmlns:a16="http://schemas.microsoft.com/office/drawing/2014/main" id="{34B7D5D5-EDA2-1B05-44C7-EEF84B0A6EC1}"/>
              </a:ext>
            </a:extLst>
          </p:cNvPr>
          <p:cNvSpPr/>
          <p:nvPr/>
        </p:nvSpPr>
        <p:spPr>
          <a:xfrm>
            <a:off x="1839842" y="744678"/>
            <a:ext cx="290215" cy="290215"/>
          </a:xfrm>
          <a:prstGeom prst="ellipse">
            <a:avLst/>
          </a:prstGeom>
          <a:solidFill>
            <a:srgbClr val="F9A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63" dirty="0">
                <a:solidFill>
                  <a:schemeClr val="tx1">
                    <a:lumMod val="95000"/>
                    <a:lumOff val="5000"/>
                  </a:schemeClr>
                </a:solidFill>
              </a:rPr>
              <a:t>３</a:t>
            </a:r>
          </a:p>
        </p:txBody>
      </p:sp>
      <p:grpSp>
        <p:nvGrpSpPr>
          <p:cNvPr id="15" name="グループ化 14">
            <a:extLst>
              <a:ext uri="{FF2B5EF4-FFF2-40B4-BE49-F238E27FC236}">
                <a16:creationId xmlns:a16="http://schemas.microsoft.com/office/drawing/2014/main" id="{811F2DA8-1F1A-86D2-E7C2-458AB38F2EA4}"/>
              </a:ext>
            </a:extLst>
          </p:cNvPr>
          <p:cNvGrpSpPr/>
          <p:nvPr/>
        </p:nvGrpSpPr>
        <p:grpSpPr>
          <a:xfrm>
            <a:off x="7536040" y="1935585"/>
            <a:ext cx="2140002" cy="1237765"/>
            <a:chOff x="3755670" y="3712485"/>
            <a:chExt cx="3987263" cy="2502578"/>
          </a:xfrm>
        </p:grpSpPr>
        <p:grpSp>
          <p:nvGrpSpPr>
            <p:cNvPr id="14" name="グループ化 13">
              <a:extLst>
                <a:ext uri="{FF2B5EF4-FFF2-40B4-BE49-F238E27FC236}">
                  <a16:creationId xmlns:a16="http://schemas.microsoft.com/office/drawing/2014/main" id="{FB026080-0E74-D73E-282F-48D1B2CF6A19}"/>
                </a:ext>
              </a:extLst>
            </p:cNvPr>
            <p:cNvGrpSpPr/>
            <p:nvPr/>
          </p:nvGrpSpPr>
          <p:grpSpPr>
            <a:xfrm>
              <a:off x="3755670" y="3712485"/>
              <a:ext cx="3987263" cy="2502578"/>
              <a:chOff x="3755670" y="3712485"/>
              <a:chExt cx="3987263" cy="2502578"/>
            </a:xfrm>
          </p:grpSpPr>
          <p:pic>
            <p:nvPicPr>
              <p:cNvPr id="8" name="図 7">
                <a:extLst>
                  <a:ext uri="{FF2B5EF4-FFF2-40B4-BE49-F238E27FC236}">
                    <a16:creationId xmlns:a16="http://schemas.microsoft.com/office/drawing/2014/main" id="{8DA65565-3AFD-02D5-80C0-6BA43B0D9D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5670" y="4222412"/>
                <a:ext cx="1466776" cy="1992651"/>
              </a:xfrm>
              <a:prstGeom prst="rect">
                <a:avLst/>
              </a:prstGeom>
            </p:spPr>
          </p:pic>
          <p:sp>
            <p:nvSpPr>
              <p:cNvPr id="10" name="思考の吹き出し: 雲形 9">
                <a:extLst>
                  <a:ext uri="{FF2B5EF4-FFF2-40B4-BE49-F238E27FC236}">
                    <a16:creationId xmlns:a16="http://schemas.microsoft.com/office/drawing/2014/main" id="{1190C4FD-DA36-9642-2EE0-63C07D2D6533}"/>
                  </a:ext>
                </a:extLst>
              </p:cNvPr>
              <p:cNvSpPr/>
              <p:nvPr/>
            </p:nvSpPr>
            <p:spPr>
              <a:xfrm>
                <a:off x="5627984" y="3712485"/>
                <a:ext cx="2114949" cy="1887322"/>
              </a:xfrm>
              <a:prstGeom prst="cloudCallout">
                <a:avLst>
                  <a:gd name="adj1" fmla="val -67651"/>
                  <a:gd name="adj2" fmla="val 2643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grpSp>
        <p:pic>
          <p:nvPicPr>
            <p:cNvPr id="13" name="図 12">
              <a:extLst>
                <a:ext uri="{FF2B5EF4-FFF2-40B4-BE49-F238E27FC236}">
                  <a16:creationId xmlns:a16="http://schemas.microsoft.com/office/drawing/2014/main" id="{63B142C9-4756-93F8-728D-D0CD9F385BF0}"/>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01032">
              <a:off x="6568322" y="4036952"/>
              <a:ext cx="734721" cy="633170"/>
            </a:xfrm>
            <a:prstGeom prst="rect">
              <a:avLst/>
            </a:prstGeom>
          </p:spPr>
        </p:pic>
        <p:pic>
          <p:nvPicPr>
            <p:cNvPr id="16" name="図 15">
              <a:extLst>
                <a:ext uri="{FF2B5EF4-FFF2-40B4-BE49-F238E27FC236}">
                  <a16:creationId xmlns:a16="http://schemas.microsoft.com/office/drawing/2014/main" id="{3888AFA4-EC50-4B44-6CB1-C62B6571FFD4}"/>
                </a:ext>
              </a:extLst>
            </p:cNvPr>
            <p:cNvPicPr>
              <a:picLocks noChangeAspect="1"/>
            </p:cNvPicPr>
            <p:nvPr/>
          </p:nvPicPr>
          <p:blipFill>
            <a:blip r:embed="rId7">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113739" y="4552096"/>
              <a:ext cx="840464" cy="617533"/>
            </a:xfrm>
            <a:prstGeom prst="rect">
              <a:avLst/>
            </a:prstGeom>
          </p:spPr>
        </p:pic>
      </p:grpSp>
      <p:grpSp>
        <p:nvGrpSpPr>
          <p:cNvPr id="24" name="グループ化 23">
            <a:extLst>
              <a:ext uri="{FF2B5EF4-FFF2-40B4-BE49-F238E27FC236}">
                <a16:creationId xmlns:a16="http://schemas.microsoft.com/office/drawing/2014/main" id="{B498BFEB-B096-D783-C76D-05874C7544AF}"/>
              </a:ext>
            </a:extLst>
          </p:cNvPr>
          <p:cNvGrpSpPr/>
          <p:nvPr/>
        </p:nvGrpSpPr>
        <p:grpSpPr>
          <a:xfrm>
            <a:off x="7110772" y="1336047"/>
            <a:ext cx="850536" cy="850536"/>
            <a:chOff x="8594856" y="4291407"/>
            <a:chExt cx="1790700" cy="1790700"/>
          </a:xfrm>
        </p:grpSpPr>
        <p:pic>
          <p:nvPicPr>
            <p:cNvPr id="21" name="図 20">
              <a:extLst>
                <a:ext uri="{FF2B5EF4-FFF2-40B4-BE49-F238E27FC236}">
                  <a16:creationId xmlns:a16="http://schemas.microsoft.com/office/drawing/2014/main" id="{D4D29C7E-8EE3-079A-01FA-CD0DD6FDA59F}"/>
                </a:ext>
              </a:extLst>
            </p:cNvPr>
            <p:cNvPicPr>
              <a:picLocks noChangeAspect="1"/>
            </p:cNvPicPr>
            <p:nvPr/>
          </p:nvPicPr>
          <p:blipFill>
            <a:blip r:embed="rId8">
              <a:duotone>
                <a:srgbClr val="ED7D31">
                  <a:shade val="45000"/>
                  <a:satMod val="135000"/>
                </a:srgbClr>
                <a:prstClr val="white"/>
              </a:duotone>
              <a:extLst>
                <a:ext uri="{BEBA8EAE-BF5A-486C-A8C5-ECC9F3942E4B}">
                  <a14:imgProps xmlns:a14="http://schemas.microsoft.com/office/drawing/2010/main">
                    <a14:imgLayer r:embed="rId9">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594856" y="4291407"/>
              <a:ext cx="1790700" cy="1790700"/>
            </a:xfrm>
            <a:prstGeom prst="rect">
              <a:avLst/>
            </a:prstGeom>
          </p:spPr>
        </p:pic>
        <p:pic>
          <p:nvPicPr>
            <p:cNvPr id="18" name="図 17">
              <a:extLst>
                <a:ext uri="{FF2B5EF4-FFF2-40B4-BE49-F238E27FC236}">
                  <a16:creationId xmlns:a16="http://schemas.microsoft.com/office/drawing/2014/main" id="{EED987BA-422E-2699-FF7B-75343DB43A9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93991" y="4642780"/>
              <a:ext cx="1156295" cy="1087955"/>
            </a:xfrm>
            <a:prstGeom prst="rect">
              <a:avLst/>
            </a:prstGeom>
          </p:spPr>
        </p:pic>
      </p:grpSp>
      <p:sp>
        <p:nvSpPr>
          <p:cNvPr id="11" name="タイトル 3">
            <a:extLst>
              <a:ext uri="{FF2B5EF4-FFF2-40B4-BE49-F238E27FC236}">
                <a16:creationId xmlns:a16="http://schemas.microsoft.com/office/drawing/2014/main" id="{8C5ABFF2-F077-D627-8090-04081FAD4C81}"/>
              </a:ext>
            </a:extLst>
          </p:cNvPr>
          <p:cNvSpPr txBox="1">
            <a:spLocks/>
          </p:cNvSpPr>
          <p:nvPr/>
        </p:nvSpPr>
        <p:spPr>
          <a:xfrm>
            <a:off x="0" y="194070"/>
            <a:ext cx="5836920" cy="391993"/>
          </a:xfrm>
          <a:prstGeom prst="rect">
            <a:avLst/>
          </a:prstGeom>
        </p:spPr>
        <p:txBody>
          <a:bodyPr anchor="b"/>
          <a:lstStyle>
            <a:lvl1pPr algn="l" defTabSz="914400" rtl="0" eaLnBrk="1" latinLnBrk="0" hangingPunct="1">
              <a:lnSpc>
                <a:spcPct val="90000"/>
              </a:lnSpc>
              <a:spcBef>
                <a:spcPct val="0"/>
              </a:spcBef>
              <a:buNone/>
              <a:defRPr kumimoji="1" sz="2000" b="1" kern="1200">
                <a:solidFill>
                  <a:schemeClr val="bg1"/>
                </a:solidFill>
                <a:latin typeface="+mj-lt"/>
                <a:ea typeface="+mj-ea"/>
                <a:cs typeface="+mj-cs"/>
              </a:defRPr>
            </a:lvl1pPr>
          </a:lstStyle>
          <a:p>
            <a:r>
              <a:rPr lang="ja-JP" altLang="en-US" dirty="0">
                <a:latin typeface="+mn-ea"/>
                <a:ea typeface="+mn-ea"/>
              </a:rPr>
              <a:t>１．感染症の予防及びまん延の防止のための措置</a:t>
            </a:r>
          </a:p>
        </p:txBody>
      </p:sp>
      <p:sp>
        <p:nvSpPr>
          <p:cNvPr id="12" name="字幕 8">
            <a:extLst>
              <a:ext uri="{FF2B5EF4-FFF2-40B4-BE49-F238E27FC236}">
                <a16:creationId xmlns:a16="http://schemas.microsoft.com/office/drawing/2014/main" id="{0ED619AE-E818-25DB-E16B-FBE734F6C41C}"/>
              </a:ext>
            </a:extLst>
          </p:cNvPr>
          <p:cNvSpPr txBox="1">
            <a:spLocks/>
          </p:cNvSpPr>
          <p:nvPr/>
        </p:nvSpPr>
        <p:spPr>
          <a:xfrm>
            <a:off x="866573" y="1433468"/>
            <a:ext cx="1440000" cy="360000"/>
          </a:xfrm>
          <a:prstGeom prst="roundRect">
            <a:avLst/>
          </a:prstGeom>
          <a:solidFill>
            <a:schemeClr val="bg1"/>
          </a:solidFill>
          <a:ln>
            <a:solidFill>
              <a:schemeClr val="tx1"/>
            </a:solidFill>
          </a:ln>
        </p:spPr>
        <p:txBody>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sz="1800" b="1" dirty="0">
                <a:latin typeface="游ゴシック" panose="020B0400000000000000" pitchFamily="50" charset="-128"/>
                <a:ea typeface="游ゴシック" panose="020B0400000000000000" pitchFamily="50" charset="-128"/>
              </a:rPr>
              <a:t>ポイント</a:t>
            </a:r>
            <a:endParaRPr lang="ja-JP" altLang="en-US" sz="1600" dirty="0"/>
          </a:p>
        </p:txBody>
      </p:sp>
      <p:grpSp>
        <p:nvGrpSpPr>
          <p:cNvPr id="4" name="グループ化 3">
            <a:extLst>
              <a:ext uri="{FF2B5EF4-FFF2-40B4-BE49-F238E27FC236}">
                <a16:creationId xmlns:a16="http://schemas.microsoft.com/office/drawing/2014/main" id="{EAFC240C-B409-F765-A366-6ADA7838BB39}"/>
              </a:ext>
            </a:extLst>
          </p:cNvPr>
          <p:cNvGrpSpPr/>
          <p:nvPr/>
        </p:nvGrpSpPr>
        <p:grpSpPr>
          <a:xfrm>
            <a:off x="519818" y="5105309"/>
            <a:ext cx="9036365" cy="1490409"/>
            <a:chOff x="519818" y="4823711"/>
            <a:chExt cx="9036365" cy="1490409"/>
          </a:xfrm>
        </p:grpSpPr>
        <p:sp>
          <p:nvSpPr>
            <p:cNvPr id="17" name="四角形: メモ 16">
              <a:extLst>
                <a:ext uri="{FF2B5EF4-FFF2-40B4-BE49-F238E27FC236}">
                  <a16:creationId xmlns:a16="http://schemas.microsoft.com/office/drawing/2014/main" id="{94FF1912-1CFB-EE9C-AF46-45F3C1C98D86}"/>
                </a:ext>
              </a:extLst>
            </p:cNvPr>
            <p:cNvSpPr/>
            <p:nvPr/>
          </p:nvSpPr>
          <p:spPr>
            <a:xfrm>
              <a:off x="519818" y="4823711"/>
              <a:ext cx="9036365" cy="1490409"/>
            </a:xfrm>
            <a:prstGeom prst="foldedCorner">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sp>
          <p:nvSpPr>
            <p:cNvPr id="19" name="フローチャート: 結合子 18">
              <a:extLst>
                <a:ext uri="{FF2B5EF4-FFF2-40B4-BE49-F238E27FC236}">
                  <a16:creationId xmlns:a16="http://schemas.microsoft.com/office/drawing/2014/main" id="{BAC51B3D-225D-B078-2EA1-40608FA44B45}"/>
                </a:ext>
              </a:extLst>
            </p:cNvPr>
            <p:cNvSpPr/>
            <p:nvPr/>
          </p:nvSpPr>
          <p:spPr>
            <a:xfrm rot="21324601">
              <a:off x="603871" y="4895922"/>
              <a:ext cx="174129" cy="174129"/>
            </a:xfrm>
            <a:prstGeom prst="flowChartConnector">
              <a:avLst/>
            </a:prstGeom>
            <a:solidFill>
              <a:schemeClr val="bg1">
                <a:lumMod val="7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sp>
          <p:nvSpPr>
            <p:cNvPr id="20" name="テキスト ボックス 19">
              <a:extLst>
                <a:ext uri="{FF2B5EF4-FFF2-40B4-BE49-F238E27FC236}">
                  <a16:creationId xmlns:a16="http://schemas.microsoft.com/office/drawing/2014/main" id="{E9D87181-0E85-29EB-1936-F9372CB179D7}"/>
                </a:ext>
              </a:extLst>
            </p:cNvPr>
            <p:cNvSpPr txBox="1"/>
            <p:nvPr/>
          </p:nvSpPr>
          <p:spPr>
            <a:xfrm>
              <a:off x="690935" y="4935130"/>
              <a:ext cx="8771494" cy="1208279"/>
            </a:xfrm>
            <a:prstGeom prst="rect">
              <a:avLst/>
            </a:prstGeom>
            <a:noFill/>
          </p:spPr>
          <p:txBody>
            <a:bodyPr wrap="square">
              <a:spAutoFit/>
            </a:bodyPr>
            <a:lstStyle/>
            <a:p>
              <a:pPr>
                <a:lnSpc>
                  <a:spcPct val="150000"/>
                </a:lnSpc>
              </a:pPr>
              <a:r>
                <a:rPr lang="ja-JP" altLang="en-US" b="1" dirty="0">
                  <a:solidFill>
                    <a:schemeClr val="tx1">
                      <a:lumMod val="50000"/>
                      <a:lumOff val="50000"/>
                    </a:schemeClr>
                  </a:solidFill>
                </a:rPr>
                <a:t>参考資料：厚労省資料</a:t>
              </a:r>
            </a:p>
            <a:p>
              <a:pPr>
                <a:lnSpc>
                  <a:spcPct val="150000"/>
                </a:lnSpc>
              </a:pPr>
              <a:r>
                <a:rPr lang="ja-JP" altLang="en-US" sz="1600" dirty="0">
                  <a:solidFill>
                    <a:schemeClr val="tx1">
                      <a:lumMod val="50000"/>
                      <a:lumOff val="50000"/>
                    </a:schemeClr>
                  </a:solidFill>
                </a:rPr>
                <a:t>・「介護現場における感染対策の手引き」</a:t>
              </a:r>
              <a:endParaRPr lang="en-US" altLang="ja-JP" sz="1600" dirty="0">
                <a:solidFill>
                  <a:schemeClr val="tx1">
                    <a:lumMod val="50000"/>
                    <a:lumOff val="50000"/>
                  </a:schemeClr>
                </a:solidFill>
              </a:endParaRPr>
            </a:p>
            <a:p>
              <a:pPr>
                <a:lnSpc>
                  <a:spcPct val="150000"/>
                </a:lnSpc>
              </a:pPr>
              <a:r>
                <a:rPr lang="ja-JP" altLang="en-US" sz="1600" dirty="0">
                  <a:solidFill>
                    <a:schemeClr val="tx1">
                      <a:lumMod val="50000"/>
                      <a:lumOff val="50000"/>
                    </a:schemeClr>
                  </a:solidFill>
                </a:rPr>
                <a:t>・介護事業所向けの新型コロナウイルス感染症等まとめ（厚労省ＨＰ）</a:t>
              </a:r>
            </a:p>
          </p:txBody>
        </p:sp>
        <p:sp>
          <p:nvSpPr>
            <p:cNvPr id="22" name="フローチャート: 結合子 21">
              <a:extLst>
                <a:ext uri="{FF2B5EF4-FFF2-40B4-BE49-F238E27FC236}">
                  <a16:creationId xmlns:a16="http://schemas.microsoft.com/office/drawing/2014/main" id="{C0D0BD17-3258-F554-6254-2853BF95ECF3}"/>
                </a:ext>
              </a:extLst>
            </p:cNvPr>
            <p:cNvSpPr/>
            <p:nvPr/>
          </p:nvSpPr>
          <p:spPr>
            <a:xfrm rot="21324601">
              <a:off x="9271975" y="4895923"/>
              <a:ext cx="174129" cy="174129"/>
            </a:xfrm>
            <a:prstGeom prst="flowChartConnector">
              <a:avLst/>
            </a:prstGeom>
            <a:solidFill>
              <a:schemeClr val="bg1">
                <a:lumMod val="7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grpSp>
      <p:pic>
        <p:nvPicPr>
          <p:cNvPr id="6" name="録音したサウンド">
            <a:hlinkClick r:id="" action="ppaction://media"/>
            <a:extLst>
              <a:ext uri="{FF2B5EF4-FFF2-40B4-BE49-F238E27FC236}">
                <a16:creationId xmlns:a16="http://schemas.microsoft.com/office/drawing/2014/main" id="{02B302B5-215C-EC35-D4B5-C42961CB6F0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648200" y="3124200"/>
            <a:ext cx="609600" cy="609600"/>
          </a:xfrm>
          <a:prstGeom prst="rect">
            <a:avLst/>
          </a:prstGeom>
        </p:spPr>
      </p:pic>
    </p:spTree>
    <p:extLst>
      <p:ext uri="{BB962C8B-B14F-4D97-AF65-F5344CB8AC3E}">
        <p14:creationId xmlns:p14="http://schemas.microsoft.com/office/powerpoint/2010/main" val="2819824614"/>
      </p:ext>
    </p:extLst>
  </p:cSld>
  <p:clrMapOvr>
    <a:masterClrMapping/>
  </p:clrMapOvr>
  <mc:AlternateContent xmlns:mc="http://schemas.openxmlformats.org/markup-compatibility/2006" xmlns:p14="http://schemas.microsoft.com/office/powerpoint/2010/main">
    <mc:Choice Requires="p14">
      <p:transition spd="slow" p14:dur="2000" advTm="44081"/>
    </mc:Choice>
    <mc:Fallback xmlns="">
      <p:transition spd="slow" advTm="44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0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4">
            <a:extLst>
              <a:ext uri="{FF2B5EF4-FFF2-40B4-BE49-F238E27FC236}">
                <a16:creationId xmlns:a16="http://schemas.microsoft.com/office/drawing/2014/main" id="{86D147EF-0A45-2ECF-10B0-3CD327D09406}"/>
              </a:ext>
            </a:extLst>
          </p:cNvPr>
          <p:cNvSpPr txBox="1">
            <a:spLocks/>
          </p:cNvSpPr>
          <p:nvPr/>
        </p:nvSpPr>
        <p:spPr>
          <a:xfrm>
            <a:off x="1165" y="298631"/>
            <a:ext cx="3670526" cy="425059"/>
          </a:xfrm>
          <a:prstGeom prst="rect">
            <a:avLst/>
          </a:prstGeom>
        </p:spPr>
        <p:txBody>
          <a:bodyPr/>
          <a:lstStyle>
            <a:lvl1pPr algn="l" defTabSz="914400" rtl="0" eaLnBrk="1" latinLnBrk="0" hangingPunct="1">
              <a:lnSpc>
                <a:spcPct val="90000"/>
              </a:lnSpc>
              <a:spcBef>
                <a:spcPct val="0"/>
              </a:spcBef>
              <a:buNone/>
              <a:defRPr kumimoji="1" sz="2000" b="1" kern="1200">
                <a:solidFill>
                  <a:schemeClr val="tx1"/>
                </a:solidFill>
                <a:latin typeface="+mj-lt"/>
                <a:ea typeface="+mj-ea"/>
                <a:cs typeface="+mj-cs"/>
              </a:defRPr>
            </a:lvl1pPr>
          </a:lstStyle>
          <a:p>
            <a:r>
              <a:rPr lang="ja-JP" altLang="en-US" sz="2275" dirty="0">
                <a:latin typeface="游ゴシック" panose="020B0400000000000000" pitchFamily="50" charset="-128"/>
                <a:ea typeface="游ゴシック" panose="020B0400000000000000" pitchFamily="50" charset="-128"/>
              </a:rPr>
              <a:t>集団指導目次</a:t>
            </a:r>
          </a:p>
        </p:txBody>
      </p:sp>
      <p:sp>
        <p:nvSpPr>
          <p:cNvPr id="3" name="タイトル 4">
            <a:extLst>
              <a:ext uri="{FF2B5EF4-FFF2-40B4-BE49-F238E27FC236}">
                <a16:creationId xmlns:a16="http://schemas.microsoft.com/office/drawing/2014/main" id="{C045ABA7-F75C-A213-2E5F-A1ED05B90FF5}"/>
              </a:ext>
            </a:extLst>
          </p:cNvPr>
          <p:cNvSpPr txBox="1">
            <a:spLocks/>
          </p:cNvSpPr>
          <p:nvPr/>
        </p:nvSpPr>
        <p:spPr>
          <a:xfrm>
            <a:off x="93489" y="723689"/>
            <a:ext cx="1742939" cy="425059"/>
          </a:xfrm>
          <a:prstGeom prst="rect">
            <a:avLst/>
          </a:prstGeom>
        </p:spPr>
        <p:txBody>
          <a:bodyPr/>
          <a:lstStyle>
            <a:lvl1pPr algn="l" defTabSz="914400" rtl="0" eaLnBrk="1" latinLnBrk="0" hangingPunct="1">
              <a:lnSpc>
                <a:spcPct val="90000"/>
              </a:lnSpc>
              <a:spcBef>
                <a:spcPct val="0"/>
              </a:spcBef>
              <a:buNone/>
              <a:defRPr kumimoji="1" sz="2800" b="1" kern="1200">
                <a:solidFill>
                  <a:schemeClr val="tx1"/>
                </a:solidFill>
                <a:latin typeface="+mn-ea"/>
                <a:ea typeface="+mn-ea"/>
                <a:cs typeface="+mj-cs"/>
              </a:defRPr>
            </a:lvl1pPr>
          </a:lstStyle>
          <a:p>
            <a:r>
              <a:rPr lang="en-US" altLang="ja-JP" sz="2275" dirty="0">
                <a:solidFill>
                  <a:schemeClr val="bg1">
                    <a:lumMod val="65000"/>
                  </a:schemeClr>
                </a:solidFill>
              </a:rPr>
              <a:t>INDEX</a:t>
            </a:r>
            <a:endParaRPr lang="ja-JP" altLang="en-US" sz="2275" dirty="0">
              <a:solidFill>
                <a:schemeClr val="bg1">
                  <a:lumMod val="65000"/>
                </a:schemeClr>
              </a:solidFill>
            </a:endParaRPr>
          </a:p>
        </p:txBody>
      </p:sp>
      <p:sp>
        <p:nvSpPr>
          <p:cNvPr id="16" name="四角形: 上の 2 つの角を丸める 15">
            <a:extLst>
              <a:ext uri="{FF2B5EF4-FFF2-40B4-BE49-F238E27FC236}">
                <a16:creationId xmlns:a16="http://schemas.microsoft.com/office/drawing/2014/main" id="{7C8C35DF-6AFD-EF8B-8945-14AF005F678A}"/>
              </a:ext>
            </a:extLst>
          </p:cNvPr>
          <p:cNvSpPr/>
          <p:nvPr/>
        </p:nvSpPr>
        <p:spPr>
          <a:xfrm rot="16200000">
            <a:off x="2208156" y="1162869"/>
            <a:ext cx="338475" cy="519582"/>
          </a:xfrm>
          <a:prstGeom prst="round2SameRect">
            <a:avLst>
              <a:gd name="adj1" fmla="val 50000"/>
              <a:gd name="adj2" fmla="val 0"/>
            </a:avLst>
          </a:prstGeom>
          <a:solidFill>
            <a:srgbClr val="F9A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7" name="テキスト ボックス 16">
            <a:extLst>
              <a:ext uri="{FF2B5EF4-FFF2-40B4-BE49-F238E27FC236}">
                <a16:creationId xmlns:a16="http://schemas.microsoft.com/office/drawing/2014/main" id="{0655F338-3B57-5AB7-9601-457ED99B4E0F}"/>
              </a:ext>
            </a:extLst>
          </p:cNvPr>
          <p:cNvSpPr txBox="1"/>
          <p:nvPr/>
        </p:nvSpPr>
        <p:spPr>
          <a:xfrm>
            <a:off x="2187812" y="1248256"/>
            <a:ext cx="519582" cy="461665"/>
          </a:xfrm>
          <a:prstGeom prst="rect">
            <a:avLst/>
          </a:prstGeom>
          <a:noFill/>
        </p:spPr>
        <p:txBody>
          <a:bodyPr wrap="square" rtlCol="0">
            <a:spAutoFit/>
          </a:bodyPr>
          <a:lstStyle/>
          <a:p>
            <a:r>
              <a:rPr lang="ja-JP" altLang="en-US" sz="2400" b="1" dirty="0">
                <a:solidFill>
                  <a:schemeClr val="bg1"/>
                </a:solidFill>
              </a:rPr>
              <a:t>１</a:t>
            </a:r>
          </a:p>
        </p:txBody>
      </p:sp>
      <p:sp>
        <p:nvSpPr>
          <p:cNvPr id="18" name="タイトル 4">
            <a:extLst>
              <a:ext uri="{FF2B5EF4-FFF2-40B4-BE49-F238E27FC236}">
                <a16:creationId xmlns:a16="http://schemas.microsoft.com/office/drawing/2014/main" id="{B64A50D2-A52C-BD85-A0C4-C5DADE44F987}"/>
              </a:ext>
            </a:extLst>
          </p:cNvPr>
          <p:cNvSpPr txBox="1">
            <a:spLocks/>
          </p:cNvSpPr>
          <p:nvPr/>
        </p:nvSpPr>
        <p:spPr>
          <a:xfrm>
            <a:off x="2637185" y="1142098"/>
            <a:ext cx="5089180" cy="562843"/>
          </a:xfrm>
          <a:prstGeom prst="rect">
            <a:avLst/>
          </a:prstGeom>
        </p:spPr>
        <p:txBody>
          <a:bodyPr/>
          <a:lstStyle>
            <a:lvl1pPr algn="l" defTabSz="914400" rtl="0" eaLnBrk="1" latinLnBrk="0" hangingPunct="1">
              <a:lnSpc>
                <a:spcPct val="90000"/>
              </a:lnSpc>
              <a:spcBef>
                <a:spcPct val="0"/>
              </a:spcBef>
              <a:buNone/>
              <a:defRPr kumimoji="1" sz="2800" b="1" kern="1200">
                <a:solidFill>
                  <a:schemeClr val="tx1"/>
                </a:solidFill>
                <a:latin typeface="+mn-ea"/>
                <a:ea typeface="+mn-ea"/>
                <a:cs typeface="+mj-cs"/>
              </a:defRPr>
            </a:lvl1pPr>
          </a:lstStyle>
          <a:p>
            <a:pPr>
              <a:lnSpc>
                <a:spcPct val="150000"/>
              </a:lnSpc>
            </a:pPr>
            <a:r>
              <a:rPr lang="ja-JP" altLang="ja-JP" sz="2400" dirty="0">
                <a:ea typeface="游ゴシック" panose="020B0400000000000000" pitchFamily="50" charset="-128"/>
                <a:cs typeface="Times New Roman" panose="02020603050405020304" pitchFamily="18" charset="0"/>
              </a:rPr>
              <a:t>令和</a:t>
            </a:r>
            <a:r>
              <a:rPr lang="en-US" altLang="ja-JP" sz="2400" dirty="0">
                <a:ea typeface="游ゴシック" panose="020B0400000000000000" pitchFamily="50" charset="-128"/>
                <a:cs typeface="Times New Roman" panose="02020603050405020304" pitchFamily="18" charset="0"/>
              </a:rPr>
              <a:t>3</a:t>
            </a:r>
            <a:r>
              <a:rPr lang="ja-JP" altLang="ja-JP" sz="2400" dirty="0">
                <a:ea typeface="游ゴシック" panose="020B0400000000000000" pitchFamily="50" charset="-128"/>
                <a:cs typeface="Times New Roman" panose="02020603050405020304" pitchFamily="18" charset="0"/>
              </a:rPr>
              <a:t>年度介護報酬改定のおさらい</a:t>
            </a:r>
            <a:endParaRPr lang="ja-JP" altLang="en-US" sz="3600" dirty="0">
              <a:latin typeface="Arial" panose="020B0604020202020204" pitchFamily="34" charset="0"/>
              <a:ea typeface="游ゴシック" panose="020B0400000000000000" pitchFamily="50" charset="-128"/>
              <a:cs typeface="Arial Unicode MS"/>
            </a:endParaRPr>
          </a:p>
        </p:txBody>
      </p:sp>
      <p:sp>
        <p:nvSpPr>
          <p:cNvPr id="19" name="四角形: 上の 2 つの角を丸める 18">
            <a:extLst>
              <a:ext uri="{FF2B5EF4-FFF2-40B4-BE49-F238E27FC236}">
                <a16:creationId xmlns:a16="http://schemas.microsoft.com/office/drawing/2014/main" id="{D5C7DAC1-8EB0-BFEC-F705-E20DA0A87223}"/>
              </a:ext>
            </a:extLst>
          </p:cNvPr>
          <p:cNvSpPr/>
          <p:nvPr/>
        </p:nvSpPr>
        <p:spPr>
          <a:xfrm rot="16200000">
            <a:off x="2204286" y="4835749"/>
            <a:ext cx="338475" cy="519582"/>
          </a:xfrm>
          <a:prstGeom prst="round2SameRect">
            <a:avLst>
              <a:gd name="adj1" fmla="val 50000"/>
              <a:gd name="adj2" fmla="val 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0" name="テキスト ボックス 19">
            <a:extLst>
              <a:ext uri="{FF2B5EF4-FFF2-40B4-BE49-F238E27FC236}">
                <a16:creationId xmlns:a16="http://schemas.microsoft.com/office/drawing/2014/main" id="{6CBFF16F-8AAB-EBFA-BD54-2EACBE20D04E}"/>
              </a:ext>
            </a:extLst>
          </p:cNvPr>
          <p:cNvSpPr txBox="1"/>
          <p:nvPr/>
        </p:nvSpPr>
        <p:spPr>
          <a:xfrm>
            <a:off x="2183942" y="4921136"/>
            <a:ext cx="519582" cy="461665"/>
          </a:xfrm>
          <a:prstGeom prst="rect">
            <a:avLst/>
          </a:prstGeom>
          <a:noFill/>
        </p:spPr>
        <p:txBody>
          <a:bodyPr wrap="square" rtlCol="0">
            <a:spAutoFit/>
          </a:bodyPr>
          <a:lstStyle/>
          <a:p>
            <a:r>
              <a:rPr lang="ja-JP" altLang="en-US" sz="2400" b="1" dirty="0">
                <a:solidFill>
                  <a:schemeClr val="bg1"/>
                </a:solidFill>
              </a:rPr>
              <a:t>２</a:t>
            </a:r>
          </a:p>
        </p:txBody>
      </p:sp>
      <p:sp>
        <p:nvSpPr>
          <p:cNvPr id="26" name="タイトル 4">
            <a:extLst>
              <a:ext uri="{FF2B5EF4-FFF2-40B4-BE49-F238E27FC236}">
                <a16:creationId xmlns:a16="http://schemas.microsoft.com/office/drawing/2014/main" id="{398ECE54-E2AB-C6F9-2C15-E395A2400492}"/>
              </a:ext>
            </a:extLst>
          </p:cNvPr>
          <p:cNvSpPr txBox="1">
            <a:spLocks/>
          </p:cNvSpPr>
          <p:nvPr/>
        </p:nvSpPr>
        <p:spPr>
          <a:xfrm>
            <a:off x="2659135" y="4808278"/>
            <a:ext cx="4947274" cy="574523"/>
          </a:xfrm>
          <a:prstGeom prst="rect">
            <a:avLst/>
          </a:prstGeom>
        </p:spPr>
        <p:txBody>
          <a:bodyPr/>
          <a:lstStyle>
            <a:lvl1pPr algn="l" defTabSz="914400" rtl="0" eaLnBrk="1" latinLnBrk="0" hangingPunct="1">
              <a:lnSpc>
                <a:spcPct val="90000"/>
              </a:lnSpc>
              <a:spcBef>
                <a:spcPct val="0"/>
              </a:spcBef>
              <a:buNone/>
              <a:defRPr kumimoji="1" sz="2800" b="1" kern="1200">
                <a:solidFill>
                  <a:schemeClr val="tx1"/>
                </a:solidFill>
                <a:latin typeface="+mn-ea"/>
                <a:ea typeface="+mn-ea"/>
                <a:cs typeface="+mj-cs"/>
              </a:defRPr>
            </a:lvl1pPr>
          </a:lstStyle>
          <a:p>
            <a:pPr>
              <a:lnSpc>
                <a:spcPct val="150000"/>
              </a:lnSpc>
            </a:pPr>
            <a:r>
              <a:rPr lang="ja-JP" altLang="ja-JP" sz="2400" dirty="0">
                <a:solidFill>
                  <a:schemeClr val="bg1">
                    <a:lumMod val="65000"/>
                  </a:schemeClr>
                </a:solidFill>
                <a:ea typeface="游ゴシック" panose="020B0400000000000000" pitchFamily="50" charset="-128"/>
                <a:cs typeface="Times New Roman" panose="02020603050405020304" pitchFamily="18" charset="0"/>
              </a:rPr>
              <a:t>運営指導の主な指摘内容</a:t>
            </a:r>
            <a:endParaRPr lang="ja-JP" altLang="en-US" sz="4400" dirty="0">
              <a:solidFill>
                <a:schemeClr val="bg1">
                  <a:lumMod val="65000"/>
                </a:schemeClr>
              </a:solidFill>
            </a:endParaRPr>
          </a:p>
        </p:txBody>
      </p:sp>
      <p:sp>
        <p:nvSpPr>
          <p:cNvPr id="27" name="テキスト ボックス 26">
            <a:extLst>
              <a:ext uri="{FF2B5EF4-FFF2-40B4-BE49-F238E27FC236}">
                <a16:creationId xmlns:a16="http://schemas.microsoft.com/office/drawing/2014/main" id="{C93E9319-E700-7F33-F499-60AE55520CB3}"/>
              </a:ext>
            </a:extLst>
          </p:cNvPr>
          <p:cNvSpPr txBox="1"/>
          <p:nvPr/>
        </p:nvSpPr>
        <p:spPr>
          <a:xfrm>
            <a:off x="2436740" y="1849117"/>
            <a:ext cx="7693097" cy="1122743"/>
          </a:xfrm>
          <a:prstGeom prst="rect">
            <a:avLst/>
          </a:prstGeom>
          <a:noFill/>
        </p:spPr>
        <p:txBody>
          <a:bodyPr wrap="square" rtlCol="0">
            <a:spAutoFit/>
          </a:bodyPr>
          <a:lstStyle/>
          <a:p>
            <a:pPr>
              <a:lnSpc>
                <a:spcPct val="200000"/>
              </a:lnSpc>
            </a:pPr>
            <a:r>
              <a:rPr lang="ja-JP" altLang="en-US" dirty="0">
                <a:ea typeface="游ゴシック" panose="020B0400000000000000" pitchFamily="50" charset="-128"/>
                <a:cs typeface="Times New Roman" panose="02020603050405020304" pitchFamily="18" charset="0"/>
              </a:rPr>
              <a:t>１．感染症の予防及びまん延の防止のための措置</a:t>
            </a:r>
          </a:p>
          <a:p>
            <a:pPr>
              <a:lnSpc>
                <a:spcPct val="200000"/>
              </a:lnSpc>
            </a:pPr>
            <a:endParaRPr lang="ja-JP" altLang="en-US" dirty="0"/>
          </a:p>
        </p:txBody>
      </p:sp>
      <p:sp>
        <p:nvSpPr>
          <p:cNvPr id="28" name="テキスト ボックス 27">
            <a:extLst>
              <a:ext uri="{FF2B5EF4-FFF2-40B4-BE49-F238E27FC236}">
                <a16:creationId xmlns:a16="http://schemas.microsoft.com/office/drawing/2014/main" id="{A981AE1D-BD74-2C91-F04C-3620734C4C71}"/>
              </a:ext>
            </a:extLst>
          </p:cNvPr>
          <p:cNvSpPr txBox="1"/>
          <p:nvPr/>
        </p:nvSpPr>
        <p:spPr>
          <a:xfrm>
            <a:off x="2436741" y="2296307"/>
            <a:ext cx="3406353" cy="624595"/>
          </a:xfrm>
          <a:prstGeom prst="rect">
            <a:avLst/>
          </a:prstGeom>
          <a:noFill/>
        </p:spPr>
        <p:txBody>
          <a:bodyPr wrap="square" rtlCol="0">
            <a:spAutoFit/>
          </a:bodyPr>
          <a:lstStyle/>
          <a:p>
            <a:pPr>
              <a:lnSpc>
                <a:spcPct val="200000"/>
              </a:lnSpc>
            </a:pPr>
            <a:r>
              <a:rPr lang="ja-JP" altLang="en-US" sz="2000" b="1" dirty="0">
                <a:ea typeface="游ゴシック" panose="020B0400000000000000" pitchFamily="50" charset="-128"/>
                <a:cs typeface="Times New Roman" panose="02020603050405020304" pitchFamily="18" charset="0"/>
              </a:rPr>
              <a:t>２．虐待の</a:t>
            </a:r>
            <a:r>
              <a:rPr lang="ja-JP" altLang="ja-JP" sz="2000" b="1" dirty="0">
                <a:ea typeface="游ゴシック" panose="020B0400000000000000" pitchFamily="50" charset="-128"/>
                <a:cs typeface="Times New Roman" panose="02020603050405020304" pitchFamily="18" charset="0"/>
              </a:rPr>
              <a:t>防止に係る対策</a:t>
            </a:r>
            <a:endParaRPr lang="ja-JP" altLang="en-US" b="1" dirty="0"/>
          </a:p>
        </p:txBody>
      </p:sp>
      <p:sp>
        <p:nvSpPr>
          <p:cNvPr id="29" name="テキスト ボックス 28">
            <a:extLst>
              <a:ext uri="{FF2B5EF4-FFF2-40B4-BE49-F238E27FC236}">
                <a16:creationId xmlns:a16="http://schemas.microsoft.com/office/drawing/2014/main" id="{356FA0A4-FA4A-C5FE-707E-C168F48EA1C7}"/>
              </a:ext>
            </a:extLst>
          </p:cNvPr>
          <p:cNvSpPr txBox="1"/>
          <p:nvPr/>
        </p:nvSpPr>
        <p:spPr>
          <a:xfrm>
            <a:off x="2433290" y="2734614"/>
            <a:ext cx="3833685" cy="571888"/>
          </a:xfrm>
          <a:prstGeom prst="rect">
            <a:avLst/>
          </a:prstGeom>
          <a:noFill/>
        </p:spPr>
        <p:txBody>
          <a:bodyPr wrap="square" rtlCol="0">
            <a:spAutoFit/>
          </a:bodyPr>
          <a:lstStyle/>
          <a:p>
            <a:pPr>
              <a:lnSpc>
                <a:spcPct val="200000"/>
              </a:lnSpc>
            </a:pPr>
            <a:r>
              <a:rPr lang="ja-JP" altLang="en-US" dirty="0">
                <a:ea typeface="游ゴシック" panose="020B0400000000000000" pitchFamily="50" charset="-128"/>
                <a:cs typeface="Times New Roman" panose="02020603050405020304" pitchFamily="18" charset="0"/>
              </a:rPr>
              <a:t>３．業務継続計画（ＢＣＰ）</a:t>
            </a:r>
            <a:endParaRPr lang="ja-JP" altLang="en-US" dirty="0"/>
          </a:p>
        </p:txBody>
      </p:sp>
      <p:sp>
        <p:nvSpPr>
          <p:cNvPr id="30" name="テキスト ボックス 29">
            <a:extLst>
              <a:ext uri="{FF2B5EF4-FFF2-40B4-BE49-F238E27FC236}">
                <a16:creationId xmlns:a16="http://schemas.microsoft.com/office/drawing/2014/main" id="{BD988D4F-FAEB-A1B0-6195-66AB396228AA}"/>
              </a:ext>
            </a:extLst>
          </p:cNvPr>
          <p:cNvSpPr txBox="1"/>
          <p:nvPr/>
        </p:nvSpPr>
        <p:spPr>
          <a:xfrm>
            <a:off x="2436741" y="3231329"/>
            <a:ext cx="4288606" cy="1122743"/>
          </a:xfrm>
          <a:prstGeom prst="rect">
            <a:avLst/>
          </a:prstGeom>
          <a:noFill/>
        </p:spPr>
        <p:txBody>
          <a:bodyPr wrap="square" rtlCol="0">
            <a:spAutoFit/>
          </a:bodyPr>
          <a:lstStyle/>
          <a:p>
            <a:pPr>
              <a:lnSpc>
                <a:spcPct val="200000"/>
              </a:lnSpc>
            </a:pPr>
            <a:r>
              <a:rPr lang="ja-JP" altLang="en-US" dirty="0">
                <a:ea typeface="游ゴシック" panose="020B0400000000000000" pitchFamily="50" charset="-128"/>
                <a:cs typeface="Times New Roman" panose="02020603050405020304" pitchFamily="18" charset="0"/>
              </a:rPr>
              <a:t>４．ハラスメント防止のための方針等</a:t>
            </a:r>
            <a:r>
              <a:rPr lang="en-US" altLang="ja-JP" dirty="0">
                <a:ea typeface="游ゴシック" panose="020B0400000000000000" pitchFamily="50" charset="-128"/>
                <a:cs typeface="Times New Roman" panose="02020603050405020304" pitchFamily="18" charset="0"/>
              </a:rPr>
              <a:t>	</a:t>
            </a:r>
            <a:endParaRPr lang="ja-JP" altLang="en-US" dirty="0"/>
          </a:p>
        </p:txBody>
      </p:sp>
      <p:sp>
        <p:nvSpPr>
          <p:cNvPr id="31" name="テキスト ボックス 30">
            <a:extLst>
              <a:ext uri="{FF2B5EF4-FFF2-40B4-BE49-F238E27FC236}">
                <a16:creationId xmlns:a16="http://schemas.microsoft.com/office/drawing/2014/main" id="{01927B76-286D-8D21-61F6-8D233784C082}"/>
              </a:ext>
            </a:extLst>
          </p:cNvPr>
          <p:cNvSpPr txBox="1"/>
          <p:nvPr/>
        </p:nvSpPr>
        <p:spPr>
          <a:xfrm>
            <a:off x="2436739" y="3698840"/>
            <a:ext cx="5935735" cy="571888"/>
          </a:xfrm>
          <a:prstGeom prst="rect">
            <a:avLst/>
          </a:prstGeom>
          <a:noFill/>
        </p:spPr>
        <p:txBody>
          <a:bodyPr wrap="square" rtlCol="0">
            <a:spAutoFit/>
          </a:bodyPr>
          <a:lstStyle/>
          <a:p>
            <a:pPr>
              <a:lnSpc>
                <a:spcPct val="200000"/>
              </a:lnSpc>
            </a:pPr>
            <a:r>
              <a:rPr lang="ja-JP" altLang="en-US" dirty="0">
                <a:ea typeface="游ゴシック" panose="020B0400000000000000" pitchFamily="50" charset="-128"/>
                <a:cs typeface="Times New Roman" panose="02020603050405020304" pitchFamily="18" charset="0"/>
              </a:rPr>
              <a:t>５．</a:t>
            </a:r>
            <a:r>
              <a:rPr lang="ja-JP" altLang="ja-JP" dirty="0">
                <a:ea typeface="游ゴシック" panose="020B0400000000000000" pitchFamily="50" charset="-128"/>
                <a:cs typeface="Times New Roman" panose="02020603050405020304" pitchFamily="18" charset="0"/>
              </a:rPr>
              <a:t>退院</a:t>
            </a:r>
            <a:r>
              <a:rPr lang="ja-JP" altLang="en-US" dirty="0">
                <a:ea typeface="游ゴシック" panose="020B0400000000000000" pitchFamily="50" charset="-128"/>
                <a:cs typeface="Times New Roman" panose="02020603050405020304" pitchFamily="18" charset="0"/>
              </a:rPr>
              <a:t>・</a:t>
            </a:r>
            <a:r>
              <a:rPr lang="ja-JP" altLang="ja-JP" dirty="0">
                <a:ea typeface="游ゴシック" panose="020B0400000000000000" pitchFamily="50" charset="-128"/>
                <a:cs typeface="Times New Roman" panose="02020603050405020304" pitchFamily="18" charset="0"/>
              </a:rPr>
              <a:t>退所加算におけるカンファレンスの定義</a:t>
            </a:r>
            <a:endParaRPr lang="ja-JP" altLang="en-US" dirty="0"/>
          </a:p>
        </p:txBody>
      </p:sp>
      <p:sp>
        <p:nvSpPr>
          <p:cNvPr id="32" name="四角形: 角を丸くする 31">
            <a:extLst>
              <a:ext uri="{FF2B5EF4-FFF2-40B4-BE49-F238E27FC236}">
                <a16:creationId xmlns:a16="http://schemas.microsoft.com/office/drawing/2014/main" id="{C28C69F9-5901-CCD7-946F-7A7632C1E169}"/>
              </a:ext>
            </a:extLst>
          </p:cNvPr>
          <p:cNvSpPr/>
          <p:nvPr/>
        </p:nvSpPr>
        <p:spPr>
          <a:xfrm>
            <a:off x="2436739" y="2304832"/>
            <a:ext cx="4068000" cy="146250"/>
          </a:xfrm>
          <a:prstGeom prst="roundRect">
            <a:avLst/>
          </a:prstGeom>
          <a:solidFill>
            <a:srgbClr val="F7834F">
              <a:alpha val="36000"/>
            </a:srgbClr>
          </a:solidFill>
          <a:ln>
            <a:solidFill>
              <a:srgbClr val="F7834F"/>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ja-JP" altLang="en-US"/>
          </a:p>
        </p:txBody>
      </p:sp>
      <p:sp>
        <p:nvSpPr>
          <p:cNvPr id="33" name="四角形: 角を丸くする 32">
            <a:extLst>
              <a:ext uri="{FF2B5EF4-FFF2-40B4-BE49-F238E27FC236}">
                <a16:creationId xmlns:a16="http://schemas.microsoft.com/office/drawing/2014/main" id="{8502FC48-F7E6-A03C-EE1C-6CF16291C95E}"/>
              </a:ext>
            </a:extLst>
          </p:cNvPr>
          <p:cNvSpPr/>
          <p:nvPr/>
        </p:nvSpPr>
        <p:spPr>
          <a:xfrm>
            <a:off x="2436740" y="2707090"/>
            <a:ext cx="3081313" cy="146250"/>
          </a:xfrm>
          <a:prstGeom prst="roundRect">
            <a:avLst/>
          </a:prstGeom>
          <a:solidFill>
            <a:srgbClr val="F7834F">
              <a:alpha val="36000"/>
            </a:srgbClr>
          </a:solidFill>
          <a:ln>
            <a:solidFill>
              <a:srgbClr val="F7834F"/>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ja-JP" altLang="en-US"/>
          </a:p>
        </p:txBody>
      </p:sp>
      <p:sp>
        <p:nvSpPr>
          <p:cNvPr id="34" name="四角形: 角を丸くする 33">
            <a:extLst>
              <a:ext uri="{FF2B5EF4-FFF2-40B4-BE49-F238E27FC236}">
                <a16:creationId xmlns:a16="http://schemas.microsoft.com/office/drawing/2014/main" id="{F38AE9C0-238E-BE3D-EFF9-90A7B9E043F0}"/>
              </a:ext>
            </a:extLst>
          </p:cNvPr>
          <p:cNvSpPr/>
          <p:nvPr/>
        </p:nvSpPr>
        <p:spPr>
          <a:xfrm>
            <a:off x="2436740" y="3136878"/>
            <a:ext cx="3081313" cy="146250"/>
          </a:xfrm>
          <a:prstGeom prst="roundRect">
            <a:avLst/>
          </a:prstGeom>
          <a:solidFill>
            <a:srgbClr val="F7834F">
              <a:alpha val="36000"/>
            </a:srgbClr>
          </a:solidFill>
          <a:ln>
            <a:solidFill>
              <a:srgbClr val="F7834F"/>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ja-JP" altLang="en-US"/>
          </a:p>
        </p:txBody>
      </p:sp>
      <p:sp>
        <p:nvSpPr>
          <p:cNvPr id="35" name="四角形: 角を丸くする 34">
            <a:extLst>
              <a:ext uri="{FF2B5EF4-FFF2-40B4-BE49-F238E27FC236}">
                <a16:creationId xmlns:a16="http://schemas.microsoft.com/office/drawing/2014/main" id="{93A9EDEA-5275-9F9D-1551-675E6E74181C}"/>
              </a:ext>
            </a:extLst>
          </p:cNvPr>
          <p:cNvSpPr/>
          <p:nvPr/>
        </p:nvSpPr>
        <p:spPr>
          <a:xfrm>
            <a:off x="2436740" y="3622782"/>
            <a:ext cx="3081313" cy="146250"/>
          </a:xfrm>
          <a:prstGeom prst="roundRect">
            <a:avLst/>
          </a:prstGeom>
          <a:solidFill>
            <a:srgbClr val="F7834F">
              <a:alpha val="36000"/>
            </a:srgbClr>
          </a:solidFill>
          <a:ln>
            <a:solidFill>
              <a:srgbClr val="F7834F"/>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ja-JP" altLang="en-US"/>
          </a:p>
        </p:txBody>
      </p:sp>
      <p:sp>
        <p:nvSpPr>
          <p:cNvPr id="36" name="四角形: 角を丸くする 35">
            <a:extLst>
              <a:ext uri="{FF2B5EF4-FFF2-40B4-BE49-F238E27FC236}">
                <a16:creationId xmlns:a16="http://schemas.microsoft.com/office/drawing/2014/main" id="{581D25EE-9F3F-4AED-E1A9-839422BE5437}"/>
              </a:ext>
            </a:extLst>
          </p:cNvPr>
          <p:cNvSpPr/>
          <p:nvPr/>
        </p:nvSpPr>
        <p:spPr>
          <a:xfrm>
            <a:off x="2436741" y="4085312"/>
            <a:ext cx="4578820" cy="146250"/>
          </a:xfrm>
          <a:prstGeom prst="roundRect">
            <a:avLst/>
          </a:prstGeom>
          <a:solidFill>
            <a:srgbClr val="F7834F">
              <a:alpha val="36000"/>
            </a:srgbClr>
          </a:solidFill>
          <a:ln>
            <a:solidFill>
              <a:srgbClr val="F7834F"/>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ja-JP" altLang="en-US"/>
          </a:p>
        </p:txBody>
      </p:sp>
      <p:pic>
        <p:nvPicPr>
          <p:cNvPr id="4" name="録音したサウンド">
            <a:hlinkClick r:id="" action="ppaction://media"/>
            <a:extLst>
              <a:ext uri="{FF2B5EF4-FFF2-40B4-BE49-F238E27FC236}">
                <a16:creationId xmlns:a16="http://schemas.microsoft.com/office/drawing/2014/main" id="{5122EFA3-8F82-4C86-AD35-4481461108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48200" y="3124200"/>
            <a:ext cx="609600" cy="609600"/>
          </a:xfrm>
          <a:prstGeom prst="rect">
            <a:avLst/>
          </a:prstGeom>
        </p:spPr>
      </p:pic>
    </p:spTree>
    <p:extLst>
      <p:ext uri="{BB962C8B-B14F-4D97-AF65-F5344CB8AC3E}">
        <p14:creationId xmlns:p14="http://schemas.microsoft.com/office/powerpoint/2010/main" val="1659037303"/>
      </p:ext>
    </p:extLst>
  </p:cSld>
  <p:clrMapOvr>
    <a:masterClrMapping/>
  </p:clrMapOvr>
  <mc:AlternateContent xmlns:mc="http://schemas.openxmlformats.org/markup-compatibility/2006" xmlns:p14="http://schemas.microsoft.com/office/powerpoint/2010/main">
    <mc:Choice Requires="p14">
      <p:transition spd="slow" p14:dur="2000" advTm="8345"/>
    </mc:Choice>
    <mc:Fallback xmlns="">
      <p:transition spd="slow" advTm="8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6C7509AF-251E-E008-BBC5-0D7742691AEA}"/>
              </a:ext>
            </a:extLst>
          </p:cNvPr>
          <p:cNvSpPr>
            <a:spLocks noGrp="1"/>
          </p:cNvSpPr>
          <p:nvPr>
            <p:ph type="ctrTitle"/>
          </p:nvPr>
        </p:nvSpPr>
        <p:spPr>
          <a:xfrm>
            <a:off x="0" y="165098"/>
            <a:ext cx="5418699" cy="477837"/>
          </a:xfrm>
          <a:prstGeom prst="rect">
            <a:avLst/>
          </a:prstGeom>
        </p:spPr>
        <p:txBody>
          <a:bodyPr>
            <a:noAutofit/>
          </a:bodyPr>
          <a:lstStyle/>
          <a:p>
            <a:r>
              <a:rPr lang="ja-JP" altLang="en-US" sz="2400" b="1" dirty="0">
                <a:solidFill>
                  <a:schemeClr val="bg1"/>
                </a:solidFill>
                <a:latin typeface="+mn-ea"/>
                <a:ea typeface="+mn-ea"/>
              </a:rPr>
              <a:t>２．虐待の防止に係る対策</a:t>
            </a:r>
          </a:p>
        </p:txBody>
      </p:sp>
      <p:grpSp>
        <p:nvGrpSpPr>
          <p:cNvPr id="13" name="グループ化 12">
            <a:extLst>
              <a:ext uri="{FF2B5EF4-FFF2-40B4-BE49-F238E27FC236}">
                <a16:creationId xmlns:a16="http://schemas.microsoft.com/office/drawing/2014/main" id="{D3E18D98-B319-F9C3-D092-D80FDDC7B9CD}"/>
              </a:ext>
            </a:extLst>
          </p:cNvPr>
          <p:cNvGrpSpPr/>
          <p:nvPr/>
        </p:nvGrpSpPr>
        <p:grpSpPr>
          <a:xfrm>
            <a:off x="655162" y="3254292"/>
            <a:ext cx="8393013" cy="2693045"/>
            <a:chOff x="905474" y="3042974"/>
            <a:chExt cx="8393013" cy="2693045"/>
          </a:xfrm>
        </p:grpSpPr>
        <p:sp>
          <p:nvSpPr>
            <p:cNvPr id="5" name="テキスト ボックス 4">
              <a:extLst>
                <a:ext uri="{FF2B5EF4-FFF2-40B4-BE49-F238E27FC236}">
                  <a16:creationId xmlns:a16="http://schemas.microsoft.com/office/drawing/2014/main" id="{7FD9246D-32DD-5D86-9E9A-ADE34D79C8DA}"/>
                </a:ext>
              </a:extLst>
            </p:cNvPr>
            <p:cNvSpPr txBox="1"/>
            <p:nvPr/>
          </p:nvSpPr>
          <p:spPr>
            <a:xfrm>
              <a:off x="905474" y="3042974"/>
              <a:ext cx="8393013" cy="2693045"/>
            </a:xfrm>
            <a:prstGeom prst="rect">
              <a:avLst/>
            </a:prstGeom>
            <a:noFill/>
          </p:spPr>
          <p:txBody>
            <a:bodyPr wrap="square" rtlCol="0">
              <a:spAutoFit/>
            </a:bodyPr>
            <a:lstStyle/>
            <a:p>
              <a:r>
                <a:rPr lang="ja-JP" altLang="en-US" sz="1950" dirty="0">
                  <a:latin typeface="游ゴシック" panose="020B0400000000000000" pitchFamily="50" charset="-128"/>
                  <a:ea typeface="游ゴシック" panose="020B0400000000000000" pitchFamily="50" charset="-128"/>
                </a:rPr>
                <a:t>　　虐待の防止のための</a:t>
              </a:r>
              <a:r>
                <a:rPr lang="ja-JP" altLang="en-US" sz="2275" b="1" dirty="0">
                  <a:latin typeface="游ゴシック" panose="020B0400000000000000" pitchFamily="50" charset="-128"/>
                  <a:ea typeface="游ゴシック" panose="020B0400000000000000" pitchFamily="50" charset="-128"/>
                </a:rPr>
                <a:t>指針</a:t>
              </a:r>
              <a:r>
                <a:rPr lang="ja-JP" altLang="en-US" sz="1950" dirty="0">
                  <a:latin typeface="游ゴシック" panose="020B0400000000000000" pitchFamily="50" charset="-128"/>
                  <a:ea typeface="游ゴシック" panose="020B0400000000000000" pitchFamily="50" charset="-128"/>
                </a:rPr>
                <a:t>を整備すること</a:t>
              </a:r>
              <a:endParaRPr lang="en-US" altLang="ja-JP" sz="1950" dirty="0">
                <a:latin typeface="游ゴシック" panose="020B0400000000000000" pitchFamily="50" charset="-128"/>
                <a:ea typeface="游ゴシック" panose="020B0400000000000000" pitchFamily="50" charset="-128"/>
              </a:endParaRPr>
            </a:p>
            <a:p>
              <a:r>
                <a:rPr lang="ja-JP" altLang="en-US" sz="1950" dirty="0">
                  <a:latin typeface="游ゴシック" panose="020B0400000000000000" pitchFamily="50" charset="-128"/>
                  <a:ea typeface="游ゴシック" panose="020B0400000000000000" pitchFamily="50" charset="-128"/>
                </a:rPr>
                <a:t>　　</a:t>
              </a:r>
              <a:endParaRPr lang="en-US" altLang="ja-JP" sz="1950" dirty="0">
                <a:latin typeface="游ゴシック" panose="020B0400000000000000" pitchFamily="50" charset="-128"/>
                <a:ea typeface="游ゴシック" panose="020B0400000000000000" pitchFamily="50" charset="-128"/>
              </a:endParaRPr>
            </a:p>
            <a:p>
              <a:r>
                <a:rPr lang="ja-JP" altLang="en-US" sz="1950" dirty="0">
                  <a:latin typeface="游ゴシック" panose="020B0400000000000000" pitchFamily="50" charset="-128"/>
                  <a:ea typeface="游ゴシック" panose="020B0400000000000000" pitchFamily="50" charset="-128"/>
                </a:rPr>
                <a:t>　　虐待の防止のための対策を検討する</a:t>
              </a:r>
              <a:r>
                <a:rPr lang="ja-JP" altLang="en-US" sz="2275" b="1" dirty="0">
                  <a:latin typeface="游ゴシック" panose="020B0400000000000000" pitchFamily="50" charset="-128"/>
                  <a:ea typeface="游ゴシック" panose="020B0400000000000000" pitchFamily="50" charset="-128"/>
                </a:rPr>
                <a:t>委員会</a:t>
              </a:r>
              <a:r>
                <a:rPr lang="ja-JP" altLang="en-US" sz="1950" dirty="0">
                  <a:latin typeface="游ゴシック" panose="020B0400000000000000" pitchFamily="50" charset="-128"/>
                  <a:ea typeface="游ゴシック" panose="020B0400000000000000" pitchFamily="50" charset="-128"/>
                </a:rPr>
                <a:t>を定期的に開催すること</a:t>
              </a:r>
              <a:endParaRPr lang="en-US" altLang="ja-JP" sz="1950" dirty="0">
                <a:latin typeface="游ゴシック" panose="020B0400000000000000" pitchFamily="50" charset="-128"/>
                <a:ea typeface="游ゴシック" panose="020B0400000000000000" pitchFamily="50" charset="-128"/>
              </a:endParaRPr>
            </a:p>
            <a:p>
              <a:r>
                <a:rPr lang="ja-JP" altLang="en-US" sz="1950" dirty="0">
                  <a:latin typeface="游ゴシック" panose="020B0400000000000000" pitchFamily="50" charset="-128"/>
                  <a:ea typeface="游ゴシック" panose="020B0400000000000000" pitchFamily="50" charset="-128"/>
                </a:rPr>
                <a:t>　</a:t>
              </a:r>
              <a:endParaRPr lang="en-US" altLang="ja-JP" sz="1950" dirty="0">
                <a:latin typeface="游ゴシック" panose="020B0400000000000000" pitchFamily="50" charset="-128"/>
                <a:ea typeface="游ゴシック" panose="020B0400000000000000" pitchFamily="50" charset="-128"/>
              </a:endParaRPr>
            </a:p>
            <a:p>
              <a:r>
                <a:rPr lang="ja-JP" altLang="en-US" sz="1950" dirty="0">
                  <a:latin typeface="游ゴシック" panose="020B0400000000000000" pitchFamily="50" charset="-128"/>
                  <a:ea typeface="游ゴシック" panose="020B0400000000000000" pitchFamily="50" charset="-128"/>
                </a:rPr>
                <a:t>　　指針に基づいた</a:t>
              </a:r>
              <a:r>
                <a:rPr lang="ja-JP" altLang="en-US" sz="2275" b="1" dirty="0">
                  <a:latin typeface="游ゴシック" panose="020B0400000000000000" pitchFamily="50" charset="-128"/>
                  <a:ea typeface="游ゴシック" panose="020B0400000000000000" pitchFamily="50" charset="-128"/>
                </a:rPr>
                <a:t>研修</a:t>
              </a:r>
              <a:r>
                <a:rPr lang="ja-JP" altLang="en-US" sz="1950" dirty="0">
                  <a:latin typeface="游ゴシック" panose="020B0400000000000000" pitchFamily="50" charset="-128"/>
                  <a:ea typeface="游ゴシック" panose="020B0400000000000000" pitchFamily="50" charset="-128"/>
                </a:rPr>
                <a:t>を定期的に実施すること</a:t>
              </a:r>
              <a:endParaRPr lang="en-US" altLang="ja-JP" sz="1950" dirty="0">
                <a:latin typeface="游ゴシック" panose="020B0400000000000000" pitchFamily="50" charset="-128"/>
                <a:ea typeface="游ゴシック" panose="020B0400000000000000" pitchFamily="50" charset="-128"/>
              </a:endParaRPr>
            </a:p>
            <a:p>
              <a:endParaRPr lang="en-US" altLang="ja-JP" sz="1950" dirty="0">
                <a:latin typeface="游ゴシック" panose="020B0400000000000000" pitchFamily="50" charset="-128"/>
                <a:ea typeface="游ゴシック" panose="020B0400000000000000" pitchFamily="50" charset="-128"/>
              </a:endParaRPr>
            </a:p>
            <a:p>
              <a:r>
                <a:rPr lang="ja-JP" altLang="en-US" sz="1950" dirty="0">
                  <a:latin typeface="游ゴシック" panose="020B0400000000000000" pitchFamily="50" charset="-128"/>
                  <a:ea typeface="游ゴシック" panose="020B0400000000000000" pitchFamily="50" charset="-128"/>
                </a:rPr>
                <a:t>　　虐待の防止に関する措置を適切に実施するための</a:t>
              </a:r>
              <a:r>
                <a:rPr lang="ja-JP" altLang="en-US" sz="2275" b="1" dirty="0">
                  <a:latin typeface="游ゴシック" panose="020B0400000000000000" pitchFamily="50" charset="-128"/>
                  <a:ea typeface="游ゴシック" panose="020B0400000000000000" pitchFamily="50" charset="-128"/>
                </a:rPr>
                <a:t>担当者</a:t>
              </a:r>
              <a:r>
                <a:rPr lang="ja-JP" altLang="en-US" sz="1950" dirty="0">
                  <a:latin typeface="游ゴシック" panose="020B0400000000000000" pitchFamily="50" charset="-128"/>
                  <a:ea typeface="游ゴシック" panose="020B0400000000000000" pitchFamily="50" charset="-128"/>
                </a:rPr>
                <a:t>を置くこと</a:t>
              </a:r>
              <a:endParaRPr lang="en-US" altLang="ja-JP" sz="1950" dirty="0">
                <a:latin typeface="游ゴシック" panose="020B0400000000000000" pitchFamily="50" charset="-128"/>
                <a:ea typeface="游ゴシック" panose="020B0400000000000000" pitchFamily="50" charset="-128"/>
              </a:endParaRPr>
            </a:p>
            <a:p>
              <a:r>
                <a:rPr lang="ja-JP" altLang="en-US" sz="1950" dirty="0">
                  <a:latin typeface="游ゴシック" panose="020B0400000000000000" pitchFamily="50" charset="-128"/>
                  <a:ea typeface="游ゴシック" panose="020B0400000000000000" pitchFamily="50" charset="-128"/>
                </a:rPr>
                <a:t>　</a:t>
              </a:r>
            </a:p>
          </p:txBody>
        </p:sp>
        <p:sp>
          <p:nvSpPr>
            <p:cNvPr id="6" name="楕円 5">
              <a:extLst>
                <a:ext uri="{FF2B5EF4-FFF2-40B4-BE49-F238E27FC236}">
                  <a16:creationId xmlns:a16="http://schemas.microsoft.com/office/drawing/2014/main" id="{554BF260-2D01-638B-11E7-105F1AF2FFFF}"/>
                </a:ext>
              </a:extLst>
            </p:cNvPr>
            <p:cNvSpPr/>
            <p:nvPr/>
          </p:nvSpPr>
          <p:spPr>
            <a:xfrm>
              <a:off x="905475" y="3061960"/>
              <a:ext cx="290215" cy="290215"/>
            </a:xfrm>
            <a:prstGeom prst="ellipse">
              <a:avLst/>
            </a:prstGeom>
            <a:solidFill>
              <a:srgbClr val="F9A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lumMod val="95000"/>
                      <a:lumOff val="5000"/>
                    </a:schemeClr>
                  </a:solidFill>
                </a:rPr>
                <a:t>１</a:t>
              </a:r>
            </a:p>
          </p:txBody>
        </p:sp>
        <p:sp>
          <p:nvSpPr>
            <p:cNvPr id="7" name="楕円 6">
              <a:extLst>
                <a:ext uri="{FF2B5EF4-FFF2-40B4-BE49-F238E27FC236}">
                  <a16:creationId xmlns:a16="http://schemas.microsoft.com/office/drawing/2014/main" id="{CE9D87D6-4777-6850-01E6-19DB1E150B8F}"/>
                </a:ext>
              </a:extLst>
            </p:cNvPr>
            <p:cNvSpPr/>
            <p:nvPr/>
          </p:nvSpPr>
          <p:spPr>
            <a:xfrm>
              <a:off x="905475" y="3710663"/>
              <a:ext cx="290215" cy="290215"/>
            </a:xfrm>
            <a:prstGeom prst="ellipse">
              <a:avLst/>
            </a:prstGeom>
            <a:solidFill>
              <a:srgbClr val="F9A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lumMod val="95000"/>
                      <a:lumOff val="5000"/>
                    </a:schemeClr>
                  </a:solidFill>
                </a:rPr>
                <a:t>２</a:t>
              </a:r>
            </a:p>
          </p:txBody>
        </p:sp>
        <p:sp>
          <p:nvSpPr>
            <p:cNvPr id="9" name="楕円 8">
              <a:extLst>
                <a:ext uri="{FF2B5EF4-FFF2-40B4-BE49-F238E27FC236}">
                  <a16:creationId xmlns:a16="http://schemas.microsoft.com/office/drawing/2014/main" id="{51A7D6CB-7B0A-9BEC-5846-3E7C1BC0D743}"/>
                </a:ext>
              </a:extLst>
            </p:cNvPr>
            <p:cNvSpPr/>
            <p:nvPr/>
          </p:nvSpPr>
          <p:spPr>
            <a:xfrm>
              <a:off x="905475" y="4380841"/>
              <a:ext cx="290215" cy="290215"/>
            </a:xfrm>
            <a:prstGeom prst="ellipse">
              <a:avLst/>
            </a:prstGeom>
            <a:solidFill>
              <a:srgbClr val="F9A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lumMod val="95000"/>
                      <a:lumOff val="5000"/>
                    </a:schemeClr>
                  </a:solidFill>
                </a:rPr>
                <a:t>３</a:t>
              </a:r>
            </a:p>
          </p:txBody>
        </p:sp>
        <p:sp>
          <p:nvSpPr>
            <p:cNvPr id="2" name="楕円 1">
              <a:extLst>
                <a:ext uri="{FF2B5EF4-FFF2-40B4-BE49-F238E27FC236}">
                  <a16:creationId xmlns:a16="http://schemas.microsoft.com/office/drawing/2014/main" id="{347FD67A-2374-4503-7B89-AD80A08035FA}"/>
                </a:ext>
              </a:extLst>
            </p:cNvPr>
            <p:cNvSpPr/>
            <p:nvPr/>
          </p:nvSpPr>
          <p:spPr>
            <a:xfrm>
              <a:off x="905475" y="5029544"/>
              <a:ext cx="290215" cy="290215"/>
            </a:xfrm>
            <a:prstGeom prst="ellipse">
              <a:avLst/>
            </a:prstGeom>
            <a:solidFill>
              <a:srgbClr val="F9A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lumMod val="95000"/>
                      <a:lumOff val="5000"/>
                    </a:schemeClr>
                  </a:solidFill>
                </a:rPr>
                <a:t>４</a:t>
              </a:r>
            </a:p>
          </p:txBody>
        </p:sp>
      </p:grpSp>
      <p:sp>
        <p:nvSpPr>
          <p:cNvPr id="8" name="テキスト ボックス 7">
            <a:extLst>
              <a:ext uri="{FF2B5EF4-FFF2-40B4-BE49-F238E27FC236}">
                <a16:creationId xmlns:a16="http://schemas.microsoft.com/office/drawing/2014/main" id="{22F05EFB-C63E-1323-82B4-5A2D73AA9D1F}"/>
              </a:ext>
            </a:extLst>
          </p:cNvPr>
          <p:cNvSpPr txBox="1"/>
          <p:nvPr/>
        </p:nvSpPr>
        <p:spPr>
          <a:xfrm>
            <a:off x="446652" y="1727196"/>
            <a:ext cx="8927009" cy="1075969"/>
          </a:xfrm>
          <a:prstGeom prst="roundRect">
            <a:avLst/>
          </a:prstGeom>
          <a:solidFill>
            <a:schemeClr val="accent2">
              <a:lumMod val="40000"/>
              <a:lumOff val="60000"/>
            </a:schemeClr>
          </a:solidFill>
        </p:spPr>
        <p:txBody>
          <a:bodyPr wrap="square" rtlCol="0">
            <a:spAutoFit/>
          </a:bodyPr>
          <a:lstStyle/>
          <a:p>
            <a:pPr>
              <a:lnSpc>
                <a:spcPct val="150000"/>
              </a:lnSpc>
            </a:pPr>
            <a:r>
              <a:rPr lang="ja-JP" altLang="en-US" sz="2000" dirty="0">
                <a:latin typeface="游ゴシック" panose="020B0400000000000000" pitchFamily="50" charset="-128"/>
                <a:ea typeface="游ゴシック" panose="020B0400000000000000" pitchFamily="50" charset="-128"/>
              </a:rPr>
              <a:t>虐待を未然に防止、虐待等の早期発見、虐待等への迅速かつ適切な対応、虐待が発生した場合の再発を防止するため、次の措置を講ずること。</a:t>
            </a:r>
          </a:p>
        </p:txBody>
      </p:sp>
      <p:pic>
        <p:nvPicPr>
          <p:cNvPr id="3" name="図 2">
            <a:extLst>
              <a:ext uri="{FF2B5EF4-FFF2-40B4-BE49-F238E27FC236}">
                <a16:creationId xmlns:a16="http://schemas.microsoft.com/office/drawing/2014/main" id="{614A0596-E0F5-27CC-EF63-C79CD61D0E07}"/>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8598973" y="2318292"/>
            <a:ext cx="936000" cy="936000"/>
          </a:xfrm>
          <a:prstGeom prst="rect">
            <a:avLst/>
          </a:prstGeom>
        </p:spPr>
      </p:pic>
      <p:sp>
        <p:nvSpPr>
          <p:cNvPr id="11" name="テキスト ボックス 10">
            <a:extLst>
              <a:ext uri="{FF2B5EF4-FFF2-40B4-BE49-F238E27FC236}">
                <a16:creationId xmlns:a16="http://schemas.microsoft.com/office/drawing/2014/main" id="{5675A999-4D84-FE36-9321-6039C018104E}"/>
              </a:ext>
            </a:extLst>
          </p:cNvPr>
          <p:cNvSpPr txBox="1"/>
          <p:nvPr/>
        </p:nvSpPr>
        <p:spPr>
          <a:xfrm>
            <a:off x="4152601" y="660121"/>
            <a:ext cx="5753399" cy="400110"/>
          </a:xfrm>
          <a:prstGeom prst="rect">
            <a:avLst/>
          </a:prstGeom>
          <a:noFill/>
        </p:spPr>
        <p:txBody>
          <a:bodyPr wrap="square" rtlCol="0">
            <a:spAutoFit/>
          </a:bodyPr>
          <a:lstStyle/>
          <a:p>
            <a:pPr algn="r"/>
            <a:r>
              <a:rPr lang="ja-JP" altLang="en-US" sz="2000" b="1" dirty="0"/>
              <a:t>令和６年４月１日～義務化（経過措置終了）</a:t>
            </a:r>
            <a:endParaRPr lang="ja-JP" altLang="en-US" sz="2000" dirty="0"/>
          </a:p>
        </p:txBody>
      </p:sp>
      <p:sp>
        <p:nvSpPr>
          <p:cNvPr id="12" name="字幕 8">
            <a:extLst>
              <a:ext uri="{FF2B5EF4-FFF2-40B4-BE49-F238E27FC236}">
                <a16:creationId xmlns:a16="http://schemas.microsoft.com/office/drawing/2014/main" id="{E5B1B777-9B46-F3CC-C75D-66689409D4FE}"/>
              </a:ext>
            </a:extLst>
          </p:cNvPr>
          <p:cNvSpPr txBox="1">
            <a:spLocks/>
          </p:cNvSpPr>
          <p:nvPr/>
        </p:nvSpPr>
        <p:spPr>
          <a:xfrm>
            <a:off x="655161" y="1484780"/>
            <a:ext cx="1440000" cy="360000"/>
          </a:xfrm>
          <a:prstGeom prst="roundRect">
            <a:avLst/>
          </a:prstGeom>
          <a:solidFill>
            <a:schemeClr val="bg1"/>
          </a:solidFill>
          <a:ln>
            <a:solidFill>
              <a:schemeClr val="tx1"/>
            </a:solidFill>
          </a:ln>
        </p:spPr>
        <p:txBody>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sz="1800" b="1" dirty="0">
                <a:latin typeface="游ゴシック" panose="020B0400000000000000" pitchFamily="50" charset="-128"/>
                <a:ea typeface="游ゴシック" panose="020B0400000000000000" pitchFamily="50" charset="-128"/>
              </a:rPr>
              <a:t>ポイント</a:t>
            </a:r>
            <a:endParaRPr lang="ja-JP" altLang="en-US" sz="1600" dirty="0"/>
          </a:p>
        </p:txBody>
      </p:sp>
      <p:pic>
        <p:nvPicPr>
          <p:cNvPr id="10" name="録音したサウンド">
            <a:hlinkClick r:id="" action="ppaction://media"/>
            <a:extLst>
              <a:ext uri="{FF2B5EF4-FFF2-40B4-BE49-F238E27FC236}">
                <a16:creationId xmlns:a16="http://schemas.microsoft.com/office/drawing/2014/main" id="{7D22B248-0DFB-DF6A-CA8D-23F0783E982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648200" y="3124200"/>
            <a:ext cx="609600" cy="609600"/>
          </a:xfrm>
          <a:prstGeom prst="rect">
            <a:avLst/>
          </a:prstGeom>
        </p:spPr>
      </p:pic>
    </p:spTree>
    <p:extLst>
      <p:ext uri="{BB962C8B-B14F-4D97-AF65-F5344CB8AC3E}">
        <p14:creationId xmlns:p14="http://schemas.microsoft.com/office/powerpoint/2010/main" val="14991915"/>
      </p:ext>
    </p:extLst>
  </p:cSld>
  <p:clrMapOvr>
    <a:masterClrMapping/>
  </p:clrMapOvr>
  <mc:AlternateContent xmlns:mc="http://schemas.openxmlformats.org/markup-compatibility/2006" xmlns:p14="http://schemas.microsoft.com/office/powerpoint/2010/main">
    <mc:Choice Requires="p14">
      <p:transition spd="slow" p14:dur="2000" advTm="12084"/>
    </mc:Choice>
    <mc:Fallback xmlns="">
      <p:transition spd="slow" advTm="120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1" presetClass="mediacall" presetSubtype="0" fill="hold" nodeType="afterEffect">
                                  <p:stCondLst>
                                    <p:cond delay="0"/>
                                  </p:stCondLst>
                                  <p:childTnLst>
                                    <p:cmd type="call" cmd="playFrom(0.0)">
                                      <p:cBhvr>
                                        <p:cTn id="11" dur="1208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B4D55CDA-F0BF-43F5-3FE6-9A35D5EA80B0}"/>
              </a:ext>
            </a:extLst>
          </p:cNvPr>
          <p:cNvGrpSpPr/>
          <p:nvPr/>
        </p:nvGrpSpPr>
        <p:grpSpPr>
          <a:xfrm>
            <a:off x="874475" y="1378358"/>
            <a:ext cx="9186863" cy="4972656"/>
            <a:chOff x="825267" y="1759325"/>
            <a:chExt cx="9186863" cy="4972656"/>
          </a:xfrm>
        </p:grpSpPr>
        <p:sp>
          <p:nvSpPr>
            <p:cNvPr id="11" name="字幕 8">
              <a:extLst>
                <a:ext uri="{FF2B5EF4-FFF2-40B4-BE49-F238E27FC236}">
                  <a16:creationId xmlns:a16="http://schemas.microsoft.com/office/drawing/2014/main" id="{B53F17C8-2BA8-C3BD-267E-DC466D924069}"/>
                </a:ext>
              </a:extLst>
            </p:cNvPr>
            <p:cNvSpPr txBox="1">
              <a:spLocks/>
            </p:cNvSpPr>
            <p:nvPr/>
          </p:nvSpPr>
          <p:spPr>
            <a:xfrm>
              <a:off x="1057276" y="1759325"/>
              <a:ext cx="2828033" cy="391993"/>
            </a:xfrm>
            <a:prstGeom prst="roundRect">
              <a:avLst/>
            </a:prstGeom>
            <a:solidFill>
              <a:schemeClr val="bg1"/>
            </a:solidFill>
            <a:ln>
              <a:solidFill>
                <a:schemeClr val="tx1"/>
              </a:solidFill>
            </a:ln>
          </p:spPr>
          <p:txBody>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sz="1800" dirty="0">
                  <a:latin typeface="游ゴシック" panose="020B0400000000000000" pitchFamily="50" charset="-128"/>
                  <a:ea typeface="游ゴシック" panose="020B0400000000000000" pitchFamily="50" charset="-128"/>
                </a:rPr>
                <a:t>指針に記載する項目</a:t>
              </a:r>
              <a:endParaRPr lang="ja-JP" altLang="en-US" sz="1600" dirty="0"/>
            </a:p>
          </p:txBody>
        </p:sp>
        <p:sp>
          <p:nvSpPr>
            <p:cNvPr id="4" name="テキスト ボックス 3">
              <a:extLst>
                <a:ext uri="{FF2B5EF4-FFF2-40B4-BE49-F238E27FC236}">
                  <a16:creationId xmlns:a16="http://schemas.microsoft.com/office/drawing/2014/main" id="{546EE656-3880-3E04-5565-EB018121874D}"/>
                </a:ext>
              </a:extLst>
            </p:cNvPr>
            <p:cNvSpPr txBox="1"/>
            <p:nvPr/>
          </p:nvSpPr>
          <p:spPr>
            <a:xfrm>
              <a:off x="825267" y="1899889"/>
              <a:ext cx="9186863" cy="4832092"/>
            </a:xfrm>
            <a:prstGeom prst="rect">
              <a:avLst/>
            </a:prstGeom>
            <a:noFill/>
          </p:spPr>
          <p:txBody>
            <a:bodyPr wrap="square" rtlCol="0">
              <a:spAutoFit/>
            </a:bodyPr>
            <a:lstStyle/>
            <a:p>
              <a:endParaRPr lang="en-US" altLang="ja-JP" sz="2000" b="1" dirty="0">
                <a:latin typeface="游ゴシック" panose="020B0400000000000000" pitchFamily="50" charset="-128"/>
                <a:ea typeface="游ゴシック" panose="020B0400000000000000" pitchFamily="50" charset="-128"/>
              </a:endParaRPr>
            </a:p>
            <a:p>
              <a:pPr marL="278606" indent="-278606">
                <a:lnSpc>
                  <a:spcPct val="150000"/>
                </a:lnSpc>
                <a:buFont typeface="Wingdings" panose="05000000000000000000" pitchFamily="2" charset="2"/>
                <a:buChar char="u"/>
              </a:pPr>
              <a:r>
                <a:rPr lang="ja-JP" altLang="en-US" sz="2000" dirty="0">
                  <a:latin typeface="游ゴシック" panose="020B0400000000000000" pitchFamily="50" charset="-128"/>
                  <a:ea typeface="游ゴシック" panose="020B0400000000000000" pitchFamily="50" charset="-128"/>
                </a:rPr>
                <a:t>虐待防止に関する考え方</a:t>
              </a:r>
              <a:endParaRPr lang="en-US" altLang="ja-JP" sz="2000" dirty="0">
                <a:latin typeface="游ゴシック" panose="020B0400000000000000" pitchFamily="50" charset="-128"/>
                <a:ea typeface="游ゴシック" panose="020B0400000000000000" pitchFamily="50" charset="-128"/>
              </a:endParaRPr>
            </a:p>
            <a:p>
              <a:pPr marL="278606" indent="-278606">
                <a:lnSpc>
                  <a:spcPct val="150000"/>
                </a:lnSpc>
                <a:buFont typeface="Wingdings" panose="05000000000000000000" pitchFamily="2" charset="2"/>
                <a:buChar char="u"/>
              </a:pPr>
              <a:r>
                <a:rPr lang="ja-JP" altLang="en-US" sz="2000" dirty="0">
                  <a:latin typeface="游ゴシック" panose="020B0400000000000000" pitchFamily="50" charset="-128"/>
                  <a:ea typeface="游ゴシック" panose="020B0400000000000000" pitchFamily="50" charset="-128"/>
                </a:rPr>
                <a:t>虐待防止検討委員会等の組織に関する事項</a:t>
              </a:r>
              <a:endParaRPr lang="en-US" altLang="ja-JP" sz="2000" dirty="0">
                <a:latin typeface="游ゴシック" panose="020B0400000000000000" pitchFamily="50" charset="-128"/>
                <a:ea typeface="游ゴシック" panose="020B0400000000000000" pitchFamily="50" charset="-128"/>
              </a:endParaRPr>
            </a:p>
            <a:p>
              <a:pPr marL="278606" indent="-278606">
                <a:lnSpc>
                  <a:spcPct val="150000"/>
                </a:lnSpc>
                <a:buFont typeface="Wingdings" panose="05000000000000000000" pitchFamily="2" charset="2"/>
                <a:buChar char="u"/>
              </a:pPr>
              <a:r>
                <a:rPr lang="ja-JP" altLang="en-US" sz="2000" dirty="0">
                  <a:latin typeface="游ゴシック" panose="020B0400000000000000" pitchFamily="50" charset="-128"/>
                  <a:ea typeface="游ゴシック" panose="020B0400000000000000" pitchFamily="50" charset="-128"/>
                </a:rPr>
                <a:t>職員研修に関する基本方針</a:t>
              </a:r>
              <a:endParaRPr lang="en-US" altLang="ja-JP" sz="2000" dirty="0">
                <a:latin typeface="游ゴシック" panose="020B0400000000000000" pitchFamily="50" charset="-128"/>
                <a:ea typeface="游ゴシック" panose="020B0400000000000000" pitchFamily="50" charset="-128"/>
              </a:endParaRPr>
            </a:p>
            <a:p>
              <a:pPr marL="278606" indent="-278606">
                <a:lnSpc>
                  <a:spcPct val="150000"/>
                </a:lnSpc>
                <a:buFont typeface="Wingdings" panose="05000000000000000000" pitchFamily="2" charset="2"/>
                <a:buChar char="u"/>
              </a:pPr>
              <a:r>
                <a:rPr lang="ja-JP" altLang="en-US" sz="2000" dirty="0">
                  <a:latin typeface="游ゴシック" panose="020B0400000000000000" pitchFamily="50" charset="-128"/>
                  <a:ea typeface="游ゴシック" panose="020B0400000000000000" pitchFamily="50" charset="-128"/>
                </a:rPr>
                <a:t>虐待発生時の対応方法</a:t>
              </a:r>
              <a:endParaRPr lang="en-US" altLang="ja-JP" sz="2000" dirty="0">
                <a:latin typeface="游ゴシック" panose="020B0400000000000000" pitchFamily="50" charset="-128"/>
                <a:ea typeface="游ゴシック" panose="020B0400000000000000" pitchFamily="50" charset="-128"/>
              </a:endParaRPr>
            </a:p>
            <a:p>
              <a:pPr marL="278606" indent="-278606">
                <a:lnSpc>
                  <a:spcPct val="150000"/>
                </a:lnSpc>
                <a:buFont typeface="Wingdings" panose="05000000000000000000" pitchFamily="2" charset="2"/>
                <a:buChar char="u"/>
              </a:pPr>
              <a:r>
                <a:rPr lang="ja-JP" altLang="en-US" sz="2000" dirty="0">
                  <a:latin typeface="游ゴシック" panose="020B0400000000000000" pitchFamily="50" charset="-128"/>
                  <a:ea typeface="游ゴシック" panose="020B0400000000000000" pitchFamily="50" charset="-128"/>
                </a:rPr>
                <a:t>虐待発生時の相談・報告体制に関する事項</a:t>
              </a:r>
              <a:endParaRPr lang="en-US" altLang="ja-JP" sz="2000" dirty="0">
                <a:latin typeface="游ゴシック" panose="020B0400000000000000" pitchFamily="50" charset="-128"/>
                <a:ea typeface="游ゴシック" panose="020B0400000000000000" pitchFamily="50" charset="-128"/>
              </a:endParaRPr>
            </a:p>
            <a:p>
              <a:pPr marL="278606" indent="-278606">
                <a:lnSpc>
                  <a:spcPct val="150000"/>
                </a:lnSpc>
                <a:buFont typeface="Wingdings" panose="05000000000000000000" pitchFamily="2" charset="2"/>
                <a:buChar char="u"/>
              </a:pPr>
              <a:r>
                <a:rPr lang="ja-JP" altLang="en-US" sz="2000" dirty="0">
                  <a:latin typeface="游ゴシック" panose="020B0400000000000000" pitchFamily="50" charset="-128"/>
                  <a:ea typeface="游ゴシック" panose="020B0400000000000000" pitchFamily="50" charset="-128"/>
                </a:rPr>
                <a:t>成年後見制度の利用支援に関する事項</a:t>
              </a:r>
              <a:endParaRPr lang="en-US" altLang="ja-JP" sz="2000" dirty="0">
                <a:latin typeface="游ゴシック" panose="020B0400000000000000" pitchFamily="50" charset="-128"/>
                <a:ea typeface="游ゴシック" panose="020B0400000000000000" pitchFamily="50" charset="-128"/>
              </a:endParaRPr>
            </a:p>
            <a:p>
              <a:pPr marL="278606" indent="-278606">
                <a:lnSpc>
                  <a:spcPct val="150000"/>
                </a:lnSpc>
                <a:buFont typeface="Wingdings" panose="05000000000000000000" pitchFamily="2" charset="2"/>
                <a:buChar char="u"/>
              </a:pPr>
              <a:r>
                <a:rPr lang="ja-JP" altLang="en-US" sz="2000" dirty="0">
                  <a:latin typeface="游ゴシック" panose="020B0400000000000000" pitchFamily="50" charset="-128"/>
                  <a:ea typeface="游ゴシック" panose="020B0400000000000000" pitchFamily="50" charset="-128"/>
                </a:rPr>
                <a:t>虐待等に係る苦情解決方法に関する事項</a:t>
              </a:r>
              <a:endParaRPr lang="en-US" altLang="ja-JP" sz="2000" dirty="0">
                <a:latin typeface="游ゴシック" panose="020B0400000000000000" pitchFamily="50" charset="-128"/>
                <a:ea typeface="游ゴシック" panose="020B0400000000000000" pitchFamily="50" charset="-128"/>
              </a:endParaRPr>
            </a:p>
            <a:p>
              <a:pPr marL="278606" indent="-278606">
                <a:lnSpc>
                  <a:spcPct val="150000"/>
                </a:lnSpc>
                <a:buFont typeface="Wingdings" panose="05000000000000000000" pitchFamily="2" charset="2"/>
                <a:buChar char="u"/>
              </a:pPr>
              <a:r>
                <a:rPr lang="ja-JP" altLang="en-US" sz="2000" dirty="0">
                  <a:latin typeface="游ゴシック" panose="020B0400000000000000" pitchFamily="50" charset="-128"/>
                  <a:ea typeface="游ゴシック" panose="020B0400000000000000" pitchFamily="50" charset="-128"/>
                </a:rPr>
                <a:t>利用者等に対する当該指針の閲覧に関する事項</a:t>
              </a:r>
              <a:endParaRPr lang="en-US" altLang="ja-JP" sz="2000" dirty="0">
                <a:latin typeface="游ゴシック" panose="020B0400000000000000" pitchFamily="50" charset="-128"/>
                <a:ea typeface="游ゴシック" panose="020B0400000000000000" pitchFamily="50" charset="-128"/>
              </a:endParaRPr>
            </a:p>
            <a:p>
              <a:pPr marL="278606" indent="-278606">
                <a:lnSpc>
                  <a:spcPct val="150000"/>
                </a:lnSpc>
                <a:buFont typeface="Wingdings" panose="05000000000000000000" pitchFamily="2" charset="2"/>
                <a:buChar char="u"/>
              </a:pPr>
              <a:r>
                <a:rPr lang="ja-JP" altLang="en-US" sz="2000" dirty="0">
                  <a:latin typeface="游ゴシック" panose="020B0400000000000000" pitchFamily="50" charset="-128"/>
                  <a:ea typeface="游ゴシック" panose="020B0400000000000000" pitchFamily="50" charset="-128"/>
                </a:rPr>
                <a:t>その他虐待の防止の推進のために必要な事項</a:t>
              </a:r>
              <a:endParaRPr lang="en-US" altLang="ja-JP" sz="2000" dirty="0">
                <a:latin typeface="游ゴシック" panose="020B0400000000000000" pitchFamily="50" charset="-128"/>
                <a:ea typeface="游ゴシック" panose="020B0400000000000000" pitchFamily="50" charset="-128"/>
              </a:endParaRPr>
            </a:p>
            <a:p>
              <a:endParaRPr kumimoji="1" lang="ja-JP" altLang="en-US" sz="2000" dirty="0"/>
            </a:p>
          </p:txBody>
        </p:sp>
      </p:grpSp>
      <p:sp>
        <p:nvSpPr>
          <p:cNvPr id="9" name="字幕 8">
            <a:extLst>
              <a:ext uri="{FF2B5EF4-FFF2-40B4-BE49-F238E27FC236}">
                <a16:creationId xmlns:a16="http://schemas.microsoft.com/office/drawing/2014/main" id="{67E023EB-4063-DE46-3958-518B9ECBDAE0}"/>
              </a:ext>
            </a:extLst>
          </p:cNvPr>
          <p:cNvSpPr>
            <a:spLocks noGrp="1"/>
          </p:cNvSpPr>
          <p:nvPr>
            <p:ph type="subTitle" idx="1"/>
          </p:nvPr>
        </p:nvSpPr>
        <p:spPr>
          <a:xfrm>
            <a:off x="4533354" y="720068"/>
            <a:ext cx="5324468" cy="625614"/>
          </a:xfrm>
        </p:spPr>
        <p:txBody>
          <a:bodyPr>
            <a:normAutofit/>
          </a:bodyPr>
          <a:lstStyle/>
          <a:p>
            <a:r>
              <a:rPr lang="ja-JP" altLang="en-US" sz="2000" b="1" dirty="0">
                <a:latin typeface="游ゴシック" panose="020B0400000000000000" pitchFamily="50" charset="-128"/>
                <a:ea typeface="游ゴシック" panose="020B0400000000000000" pitchFamily="50" charset="-128"/>
              </a:rPr>
              <a:t>虐待の防止のための指針を整備すること</a:t>
            </a:r>
            <a:endParaRPr lang="en-US" altLang="ja-JP" sz="2000" b="1" dirty="0">
              <a:latin typeface="游ゴシック" panose="020B0400000000000000" pitchFamily="50" charset="-128"/>
              <a:ea typeface="游ゴシック" panose="020B0400000000000000" pitchFamily="50" charset="-128"/>
            </a:endParaRPr>
          </a:p>
        </p:txBody>
      </p:sp>
      <p:sp>
        <p:nvSpPr>
          <p:cNvPr id="8" name="楕円 7">
            <a:extLst>
              <a:ext uri="{FF2B5EF4-FFF2-40B4-BE49-F238E27FC236}">
                <a16:creationId xmlns:a16="http://schemas.microsoft.com/office/drawing/2014/main" id="{E9CF236E-032A-94EA-BDFC-D2C57E3B37F0}"/>
              </a:ext>
            </a:extLst>
          </p:cNvPr>
          <p:cNvSpPr/>
          <p:nvPr/>
        </p:nvSpPr>
        <p:spPr>
          <a:xfrm>
            <a:off x="4533354" y="720068"/>
            <a:ext cx="290215" cy="290215"/>
          </a:xfrm>
          <a:prstGeom prst="ellipse">
            <a:avLst/>
          </a:prstGeom>
          <a:solidFill>
            <a:srgbClr val="F9A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63" dirty="0">
                <a:solidFill>
                  <a:schemeClr val="tx1">
                    <a:lumMod val="95000"/>
                    <a:lumOff val="5000"/>
                  </a:schemeClr>
                </a:solidFill>
              </a:rPr>
              <a:t>１</a:t>
            </a:r>
          </a:p>
        </p:txBody>
      </p:sp>
      <p:grpSp>
        <p:nvGrpSpPr>
          <p:cNvPr id="21" name="グループ化 20">
            <a:extLst>
              <a:ext uri="{FF2B5EF4-FFF2-40B4-BE49-F238E27FC236}">
                <a16:creationId xmlns:a16="http://schemas.microsoft.com/office/drawing/2014/main" id="{185C5955-98C9-6A47-80B1-55680F5E1FED}"/>
              </a:ext>
            </a:extLst>
          </p:cNvPr>
          <p:cNvGrpSpPr/>
          <p:nvPr/>
        </p:nvGrpSpPr>
        <p:grpSpPr>
          <a:xfrm flipH="1">
            <a:off x="7242142" y="4518661"/>
            <a:ext cx="2564961" cy="1747411"/>
            <a:chOff x="6396940" y="3819294"/>
            <a:chExt cx="4838996" cy="3296627"/>
          </a:xfrm>
        </p:grpSpPr>
        <p:pic>
          <p:nvPicPr>
            <p:cNvPr id="13" name="図 12">
              <a:extLst>
                <a:ext uri="{FF2B5EF4-FFF2-40B4-BE49-F238E27FC236}">
                  <a16:creationId xmlns:a16="http://schemas.microsoft.com/office/drawing/2014/main" id="{74F14302-4295-FAE4-7780-FD9FD69677E5}"/>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865097" y="4160369"/>
              <a:ext cx="1284486" cy="2955552"/>
            </a:xfrm>
            <a:prstGeom prst="rect">
              <a:avLst/>
            </a:prstGeom>
          </p:spPr>
        </p:pic>
        <p:pic>
          <p:nvPicPr>
            <p:cNvPr id="15" name="図 14">
              <a:extLst>
                <a:ext uri="{FF2B5EF4-FFF2-40B4-BE49-F238E27FC236}">
                  <a16:creationId xmlns:a16="http://schemas.microsoft.com/office/drawing/2014/main" id="{03C02B36-D849-B5B0-AEE9-BC40BB1F03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266003">
              <a:off x="6396940" y="3914489"/>
              <a:ext cx="1257957" cy="1440797"/>
            </a:xfrm>
            <a:prstGeom prst="rect">
              <a:avLst/>
            </a:prstGeom>
          </p:spPr>
        </p:pic>
        <p:sp>
          <p:nvSpPr>
            <p:cNvPr id="18" name="吹き出し: 円形 17">
              <a:extLst>
                <a:ext uri="{FF2B5EF4-FFF2-40B4-BE49-F238E27FC236}">
                  <a16:creationId xmlns:a16="http://schemas.microsoft.com/office/drawing/2014/main" id="{89DD5F0A-117C-1D94-97E4-665BC5673CC6}"/>
                </a:ext>
              </a:extLst>
            </p:cNvPr>
            <p:cNvSpPr/>
            <p:nvPr/>
          </p:nvSpPr>
          <p:spPr>
            <a:xfrm>
              <a:off x="8188187" y="3819294"/>
              <a:ext cx="3047749" cy="2281237"/>
            </a:xfrm>
            <a:prstGeom prst="wedgeEllipseCallout">
              <a:avLst>
                <a:gd name="adj1" fmla="val -53648"/>
                <a:gd name="adj2" fmla="val 56237"/>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dirty="0"/>
            </a:p>
          </p:txBody>
        </p:sp>
      </p:grpSp>
      <p:pic>
        <p:nvPicPr>
          <p:cNvPr id="10" name="図 9">
            <a:extLst>
              <a:ext uri="{FF2B5EF4-FFF2-40B4-BE49-F238E27FC236}">
                <a16:creationId xmlns:a16="http://schemas.microsoft.com/office/drawing/2014/main" id="{D6C7D590-D6B4-8E7F-17B2-053E5A903F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222426" y="4939871"/>
            <a:ext cx="907259" cy="904991"/>
          </a:xfrm>
          <a:prstGeom prst="rect">
            <a:avLst/>
          </a:prstGeom>
        </p:spPr>
      </p:pic>
      <p:pic>
        <p:nvPicPr>
          <p:cNvPr id="17" name="図 16">
            <a:extLst>
              <a:ext uri="{FF2B5EF4-FFF2-40B4-BE49-F238E27FC236}">
                <a16:creationId xmlns:a16="http://schemas.microsoft.com/office/drawing/2014/main" id="{813C631B-289D-43FA-F8FD-A276CAF662E8}"/>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7843902" y="4414838"/>
            <a:ext cx="1018455" cy="1116936"/>
          </a:xfrm>
          <a:prstGeom prst="rect">
            <a:avLst/>
          </a:prstGeom>
        </p:spPr>
      </p:pic>
      <p:pic>
        <p:nvPicPr>
          <p:cNvPr id="20" name="図 19">
            <a:extLst>
              <a:ext uri="{FF2B5EF4-FFF2-40B4-BE49-F238E27FC236}">
                <a16:creationId xmlns:a16="http://schemas.microsoft.com/office/drawing/2014/main" id="{FD01F4BD-E5AE-91CD-5B1D-815FD7759F6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7009889" flipH="1">
            <a:off x="7628694" y="4623191"/>
            <a:ext cx="430414" cy="430414"/>
          </a:xfrm>
          <a:prstGeom prst="rect">
            <a:avLst/>
          </a:prstGeom>
        </p:spPr>
      </p:pic>
      <p:sp>
        <p:nvSpPr>
          <p:cNvPr id="3" name="タイトル 3">
            <a:extLst>
              <a:ext uri="{FF2B5EF4-FFF2-40B4-BE49-F238E27FC236}">
                <a16:creationId xmlns:a16="http://schemas.microsoft.com/office/drawing/2014/main" id="{9157B4C6-C925-9F48-C16D-644C411CD5E2}"/>
              </a:ext>
            </a:extLst>
          </p:cNvPr>
          <p:cNvSpPr txBox="1">
            <a:spLocks/>
          </p:cNvSpPr>
          <p:nvPr/>
        </p:nvSpPr>
        <p:spPr>
          <a:xfrm>
            <a:off x="0" y="165098"/>
            <a:ext cx="5418699" cy="4778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a:solidFill>
                  <a:schemeClr val="bg1"/>
                </a:solidFill>
                <a:latin typeface="+mn-ea"/>
                <a:ea typeface="+mn-ea"/>
              </a:rPr>
              <a:t>２．虐待の防止に係る対策</a:t>
            </a:r>
          </a:p>
        </p:txBody>
      </p:sp>
      <p:pic>
        <p:nvPicPr>
          <p:cNvPr id="2" name="録音したサウンド">
            <a:hlinkClick r:id="" action="ppaction://media"/>
            <a:extLst>
              <a:ext uri="{FF2B5EF4-FFF2-40B4-BE49-F238E27FC236}">
                <a16:creationId xmlns:a16="http://schemas.microsoft.com/office/drawing/2014/main" id="{B9D87801-7B46-1ACF-8CAE-311D287303A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648200" y="3124200"/>
            <a:ext cx="609600" cy="609600"/>
          </a:xfrm>
          <a:prstGeom prst="rect">
            <a:avLst/>
          </a:prstGeom>
        </p:spPr>
      </p:pic>
    </p:spTree>
    <p:extLst>
      <p:ext uri="{BB962C8B-B14F-4D97-AF65-F5344CB8AC3E}">
        <p14:creationId xmlns:p14="http://schemas.microsoft.com/office/powerpoint/2010/main" val="2266882329"/>
      </p:ext>
    </p:extLst>
  </p:cSld>
  <p:clrMapOvr>
    <a:masterClrMapping/>
  </p:clrMapOvr>
  <mc:AlternateContent xmlns:mc="http://schemas.openxmlformats.org/markup-compatibility/2006" xmlns:p14="http://schemas.microsoft.com/office/powerpoint/2010/main">
    <mc:Choice Requires="p14">
      <p:transition spd="slow" p14:dur="2000" advTm="21302"/>
    </mc:Choice>
    <mc:Fallback xmlns="">
      <p:transition spd="slow" advTm="21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1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デザインの設定">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5373</Words>
  <Application>Microsoft Office PowerPoint</Application>
  <PresentationFormat>A4 210 x 297 mm</PresentationFormat>
  <Paragraphs>786</Paragraphs>
  <Slides>44</Slides>
  <Notes>44</Notes>
  <HiddenSlides>0</HiddenSlides>
  <MMClips>44</MMClips>
  <ScaleCrop>false</ScaleCrop>
  <HeadingPairs>
    <vt:vector size="6" baseType="variant">
      <vt:variant>
        <vt:lpstr>使用されているフォント</vt:lpstr>
      </vt:variant>
      <vt:variant>
        <vt:i4>10</vt:i4>
      </vt:variant>
      <vt:variant>
        <vt:lpstr>テーマ</vt:lpstr>
      </vt:variant>
      <vt:variant>
        <vt:i4>7</vt:i4>
      </vt:variant>
      <vt:variant>
        <vt:lpstr>スライド タイトル</vt:lpstr>
      </vt:variant>
      <vt:variant>
        <vt:i4>44</vt:i4>
      </vt:variant>
    </vt:vector>
  </HeadingPairs>
  <TitlesOfParts>
    <vt:vector size="61" baseType="lpstr">
      <vt:lpstr>BIZ UDPゴシック</vt:lpstr>
      <vt:lpstr>BIZ UDP明朝 Medium</vt:lpstr>
      <vt:lpstr>HG丸ｺﾞｼｯｸM-PRO</vt:lpstr>
      <vt:lpstr>游ゴシック</vt:lpstr>
      <vt:lpstr>游ゴシック Light</vt:lpstr>
      <vt:lpstr>Arial</vt:lpstr>
      <vt:lpstr>Arial Black</vt:lpstr>
      <vt:lpstr>Calibri</vt:lpstr>
      <vt:lpstr>Calibri Light</vt:lpstr>
      <vt:lpstr>Wingdings</vt:lpstr>
      <vt:lpstr>1_Office テーマ</vt:lpstr>
      <vt:lpstr>デザインの設定</vt:lpstr>
      <vt:lpstr>2_デザインの設定</vt:lpstr>
      <vt:lpstr>Office テーマ</vt:lpstr>
      <vt:lpstr>2_Office テーマ</vt:lpstr>
      <vt:lpstr>3_デザインの設定</vt:lpstr>
      <vt:lpstr>1_デザインの設定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２．虐待の防止に係る対策</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３．業務継続計画（ＢＣＰ）</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５．退院・退所加算におけるカンファレンスの定義</vt:lpstr>
      <vt:lpstr>５．退院・退所加算におけるカンファレンスの定義</vt:lpstr>
      <vt:lpstr>５．退院・退所加算におけるカンファレンスの定義</vt:lpstr>
      <vt:lpstr>５．退院・退所加算におけるカンファレンスの定義</vt:lpstr>
      <vt:lpstr>PowerPoint プレゼンテーション</vt:lpstr>
      <vt:lpstr>PowerPoint プレゼンテーション</vt:lpstr>
      <vt:lpstr>PowerPoint プレゼンテーション</vt:lpstr>
      <vt:lpstr>１．運営規程の記載内容</vt:lpstr>
      <vt:lpstr>１．運営規程の記載内容</vt:lpstr>
      <vt:lpstr>PowerPoint プレゼンテーション</vt:lpstr>
      <vt:lpstr>２．家族の個人情報使用同意</vt:lpstr>
      <vt:lpstr>PowerPoint プレゼンテーション</vt:lpstr>
      <vt:lpstr>３．特定事業所集中減算の取扱</vt:lpstr>
      <vt:lpstr>３．特定事業所集中減算の取扱</vt:lpstr>
      <vt:lpstr>PowerPoint プレゼンテーション</vt:lpstr>
      <vt:lpstr>４．運営基準減算</vt:lpstr>
      <vt:lpstr>４．運営基準減算</vt:lpstr>
      <vt:lpstr>PowerPoint プレゼンテーション</vt:lpstr>
      <vt:lpstr>PowerPoint プレゼンテーション</vt:lpstr>
      <vt:lpstr>５．計画作成に関する指摘</vt:lpstr>
      <vt:lpstr>５．計画作成に関する指摘</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2024-02-15T01:50:31Z</dcterms:created>
  <dcterms:modified xsi:type="dcterms:W3CDTF">2024-02-16T00:27:35Z</dcterms:modified>
</cp:coreProperties>
</file>