
<file path=[Content_Types].xml><?xml version="1.0" encoding="utf-8"?>
<Types xmlns="http://schemas.openxmlformats.org/package/2006/content-types">
  <Default Extension="png" ContentType="image/png"/>
  <Default Extension="tmp" ContentType="image/x-e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76" r:id="rId6"/>
    <p:sldId id="277" r:id="rId7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税相管理３_平井" initials="N" lastIdx="3" clrIdx="0">
    <p:extLst>
      <p:ext uri="{19B8F6BF-5375-455C-9EA6-DF929625EA0E}">
        <p15:presenceInfo xmlns:p15="http://schemas.microsoft.com/office/powerpoint/2012/main" userId="税相管理３_平井" providerId="None"/>
      </p:ext>
    </p:extLst>
  </p:cmAuthor>
  <p:cmAuthor id="2" name="広報２" initials="N" lastIdx="3" clrIdx="1">
    <p:extLst>
      <p:ext uri="{19B8F6BF-5375-455C-9EA6-DF929625EA0E}">
        <p15:presenceInfo xmlns:p15="http://schemas.microsoft.com/office/powerpoint/2012/main" userId="広報２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B77"/>
    <a:srgbClr val="FFFFB2"/>
    <a:srgbClr val="89C3E5"/>
    <a:srgbClr val="7FA777"/>
    <a:srgbClr val="9AB972"/>
    <a:srgbClr val="E497A0"/>
    <a:srgbClr val="4E8542"/>
    <a:srgbClr val="E18983"/>
    <a:srgbClr val="E2CBA7"/>
    <a:srgbClr val="E8D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申告割合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36-43FB-B951-097353416A7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36-43FB-B951-097353416A72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6-43FB-B951-097353416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59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16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70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48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59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72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81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56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335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85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91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160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32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52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82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4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3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68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5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00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4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B273-6EF9-4F47-98ED-4370A8F227E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34083-FC7D-4C1C-B0F8-3E08CE5F0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7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1901-1D3A-4878-A225-938DBB781EE4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66D9-9498-45DB-8D80-49B27D9CC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6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jpe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hyperlink" Target="https://www.keisan.nta.go.jp/kyoutu/ky/sm/top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hyperlink" Target="https://www.nta.go.jp/taxes/tetsuzuki/mynumberinfo/mynapo.ht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chart" Target="../charts/chart1.xml"/><Relationship Id="rId2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emf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6.png"/><Relationship Id="rId2" Type="http://schemas.openxmlformats.org/officeDocument/2006/relationships/hyperlink" Target="https://www.nta.go.jp/taxes/shiraberu/shinkoku/kakutei/video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3.tmp"/><Relationship Id="rId4" Type="http://schemas.openxmlformats.org/officeDocument/2006/relationships/hyperlink" Target="https://www.chat.nta.go.jp/?utm_source=leaflet_gr" TargetMode="External"/><Relationship Id="rId9" Type="http://schemas.openxmlformats.org/officeDocument/2006/relationships/hyperlink" Target="https://www.digital.go.jp/policies/mynumber/smartphone-certification" TargetMode="External"/><Relationship Id="rId14" Type="http://schemas.openxmlformats.org/officeDocument/2006/relationships/hyperlink" Target="https://www.jpki.go.jp/jpkiidreset/howto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C3644F0F-B752-4DB6-BF7A-33F9A9DACF18}"/>
              </a:ext>
            </a:extLst>
          </p:cNvPr>
          <p:cNvGrpSpPr/>
          <p:nvPr/>
        </p:nvGrpSpPr>
        <p:grpSpPr>
          <a:xfrm>
            <a:off x="3947725" y="1538599"/>
            <a:ext cx="1415488" cy="964825"/>
            <a:chOff x="124695" y="2212698"/>
            <a:chExt cx="1415488" cy="964825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0DFD4408-C644-4946-8AEC-836FE6BAD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3014">
              <a:off x="124695" y="2212698"/>
              <a:ext cx="1415488" cy="964825"/>
            </a:xfrm>
            <a:prstGeom prst="rect">
              <a:avLst/>
            </a:prstGeom>
          </p:spPr>
        </p:pic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2FBF562-0D51-4F75-BCE3-4ED7FD0AA74A}"/>
                </a:ext>
              </a:extLst>
            </p:cNvPr>
            <p:cNvSpPr txBox="1"/>
            <p:nvPr/>
          </p:nvSpPr>
          <p:spPr>
            <a:xfrm rot="513532">
              <a:off x="384239" y="2449750"/>
              <a:ext cx="966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96B77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スマホで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96B77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サクっと♪</a:t>
              </a:r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7ED8FCC7-28EB-4DF8-A453-91BEDBDA748D}"/>
              </a:ext>
            </a:extLst>
          </p:cNvPr>
          <p:cNvGrpSpPr/>
          <p:nvPr/>
        </p:nvGrpSpPr>
        <p:grpSpPr>
          <a:xfrm rot="21131089">
            <a:off x="1750938" y="2039431"/>
            <a:ext cx="3813123" cy="3297835"/>
            <a:chOff x="1987072" y="1849156"/>
            <a:chExt cx="3813123" cy="3297835"/>
          </a:xfrm>
        </p:grpSpPr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209B8B46-41A3-47FF-8694-FB573FE5047F}"/>
                </a:ext>
              </a:extLst>
            </p:cNvPr>
            <p:cNvGrpSpPr/>
            <p:nvPr/>
          </p:nvGrpSpPr>
          <p:grpSpPr>
            <a:xfrm>
              <a:off x="1987072" y="1849156"/>
              <a:ext cx="3813123" cy="3297835"/>
              <a:chOff x="1987072" y="1849156"/>
              <a:chExt cx="3813123" cy="3297835"/>
            </a:xfrm>
          </p:grpSpPr>
          <p:pic>
            <p:nvPicPr>
              <p:cNvPr id="113" name="図 112">
                <a:extLst>
                  <a:ext uri="{FF2B5EF4-FFF2-40B4-BE49-F238E27FC236}">
                    <a16:creationId xmlns:a16="http://schemas.microsoft.com/office/drawing/2014/main" id="{EE54A432-6B3F-4183-A7EE-07249BEFF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69447">
                <a:off x="1987072" y="1849156"/>
                <a:ext cx="3813123" cy="3297835"/>
              </a:xfrm>
              <a:prstGeom prst="rect">
                <a:avLst/>
              </a:prstGeom>
            </p:spPr>
          </p:pic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D56FF692-FB9F-4557-8095-39D763BB659A}"/>
                  </a:ext>
                </a:extLst>
              </p:cNvPr>
              <p:cNvSpPr/>
              <p:nvPr/>
            </p:nvSpPr>
            <p:spPr>
              <a:xfrm>
                <a:off x="4305831" y="2243280"/>
                <a:ext cx="676316" cy="587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71116E8D-F9EA-46DA-9662-F476B363A476}"/>
                </a:ext>
              </a:extLst>
            </p:cNvPr>
            <p:cNvGrpSpPr/>
            <p:nvPr/>
          </p:nvGrpSpPr>
          <p:grpSpPr>
            <a:xfrm>
              <a:off x="4367184" y="2149291"/>
              <a:ext cx="900896" cy="1004691"/>
              <a:chOff x="5017718" y="2413316"/>
              <a:chExt cx="995082" cy="1168488"/>
            </a:xfrm>
          </p:grpSpPr>
          <p:pic>
            <p:nvPicPr>
              <p:cNvPr id="111" name="図 110">
                <a:extLst>
                  <a:ext uri="{FF2B5EF4-FFF2-40B4-BE49-F238E27FC236}">
                    <a16:creationId xmlns:a16="http://schemas.microsoft.com/office/drawing/2014/main" id="{9476DDF4-42B0-4867-96F5-69A3D91BC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6516">
                <a:off x="5071078" y="2413316"/>
                <a:ext cx="715979" cy="1168488"/>
              </a:xfrm>
              <a:prstGeom prst="rect">
                <a:avLst/>
              </a:prstGeom>
            </p:spPr>
          </p:pic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7F848383-A230-476C-BA0D-AAC159FFA08A}"/>
                  </a:ext>
                </a:extLst>
              </p:cNvPr>
              <p:cNvSpPr txBox="1"/>
              <p:nvPr/>
            </p:nvSpPr>
            <p:spPr>
              <a:xfrm rot="475760">
                <a:off x="5017718" y="2796899"/>
                <a:ext cx="995082" cy="357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854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e-Tax</a:t>
                </a:r>
                <a:endPara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ABB7E235-9233-4C50-9C89-729397B35B7E}"/>
              </a:ext>
            </a:extLst>
          </p:cNvPr>
          <p:cNvSpPr/>
          <p:nvPr/>
        </p:nvSpPr>
        <p:spPr>
          <a:xfrm>
            <a:off x="-1966" y="3624239"/>
            <a:ext cx="6858000" cy="6278106"/>
          </a:xfrm>
          <a:custGeom>
            <a:avLst/>
            <a:gdLst>
              <a:gd name="connsiteX0" fmla="*/ 6885400 w 6885400"/>
              <a:gd name="connsiteY0" fmla="*/ 0 h 6278106"/>
              <a:gd name="connsiteX1" fmla="*/ 6885400 w 6885400"/>
              <a:gd name="connsiteY1" fmla="*/ 6278106 h 6278106"/>
              <a:gd name="connsiteX2" fmla="*/ 0 w 6885400"/>
              <a:gd name="connsiteY2" fmla="*/ 6278106 h 6278106"/>
              <a:gd name="connsiteX3" fmla="*/ 0 w 6885400"/>
              <a:gd name="connsiteY3" fmla="*/ 5089 h 6278106"/>
              <a:gd name="connsiteX4" fmla="*/ 73611 w 6885400"/>
              <a:gd name="connsiteY4" fmla="*/ 42980 h 6278106"/>
              <a:gd name="connsiteX5" fmla="*/ 3438315 w 6885400"/>
              <a:gd name="connsiteY5" fmla="*/ 535005 h 6278106"/>
              <a:gd name="connsiteX6" fmla="*/ 6877783 w 6885400"/>
              <a:gd name="connsiteY6" fmla="*/ 4496 h 6278106"/>
              <a:gd name="connsiteX7" fmla="*/ 6885400 w 6885400"/>
              <a:gd name="connsiteY7" fmla="*/ 0 h 627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5400" h="6278106">
                <a:moveTo>
                  <a:pt x="6885400" y="0"/>
                </a:moveTo>
                <a:lnTo>
                  <a:pt x="6885400" y="6278106"/>
                </a:lnTo>
                <a:lnTo>
                  <a:pt x="0" y="6278106"/>
                </a:lnTo>
                <a:lnTo>
                  <a:pt x="0" y="5089"/>
                </a:lnTo>
                <a:lnTo>
                  <a:pt x="73611" y="42980"/>
                </a:lnTo>
                <a:cubicBezTo>
                  <a:pt x="676544" y="334167"/>
                  <a:pt x="1956767" y="535005"/>
                  <a:pt x="3438315" y="535005"/>
                </a:cubicBezTo>
                <a:cubicBezTo>
                  <a:pt x="4984279" y="535005"/>
                  <a:pt x="6311030" y="316323"/>
                  <a:pt x="6877783" y="4496"/>
                </a:cubicBezTo>
                <a:lnTo>
                  <a:pt x="688540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6B15A2-6E6C-038D-2746-FA0E806E47DF}"/>
              </a:ext>
            </a:extLst>
          </p:cNvPr>
          <p:cNvSpPr txBox="1"/>
          <p:nvPr/>
        </p:nvSpPr>
        <p:spPr>
          <a:xfrm>
            <a:off x="202601" y="888328"/>
            <a:ext cx="746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F293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マイナンバーカー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ド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で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e-Tax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D8800A38-B575-4F65-884B-E6E41CE603D8}"/>
              </a:ext>
            </a:extLst>
          </p:cNvPr>
          <p:cNvSpPr txBox="1"/>
          <p:nvPr/>
        </p:nvSpPr>
        <p:spPr>
          <a:xfrm>
            <a:off x="591680" y="242990"/>
            <a:ext cx="594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書かない　　確定申告　</a:t>
            </a:r>
            <a:endParaRPr kumimoji="1" lang="en-US" altLang="ja-JP" sz="2800" b="0" i="0" u="none" strike="noStrike" kern="1200" cap="none" spc="2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727C830-220D-4A62-91D3-3299D4CA039B}"/>
              </a:ext>
            </a:extLst>
          </p:cNvPr>
          <p:cNvSpPr/>
          <p:nvPr/>
        </p:nvSpPr>
        <p:spPr>
          <a:xfrm rot="19815637">
            <a:off x="461001" y="197770"/>
            <a:ext cx="45719" cy="7000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17" name="四角形: 角を丸くする 116">
            <a:extLst>
              <a:ext uri="{FF2B5EF4-FFF2-40B4-BE49-F238E27FC236}">
                <a16:creationId xmlns:a16="http://schemas.microsoft.com/office/drawing/2014/main" id="{D525F4D5-550F-40B0-A6F3-EEE76AAFDC6A}"/>
              </a:ext>
            </a:extLst>
          </p:cNvPr>
          <p:cNvSpPr/>
          <p:nvPr/>
        </p:nvSpPr>
        <p:spPr>
          <a:xfrm rot="18393120">
            <a:off x="422798" y="637396"/>
            <a:ext cx="45719" cy="288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18" name="四角形: 角を丸くする 117">
            <a:extLst>
              <a:ext uri="{FF2B5EF4-FFF2-40B4-BE49-F238E27FC236}">
                <a16:creationId xmlns:a16="http://schemas.microsoft.com/office/drawing/2014/main" id="{B0ABBDD6-9821-4DE1-8F2E-32B783FE3B69}"/>
              </a:ext>
            </a:extLst>
          </p:cNvPr>
          <p:cNvSpPr/>
          <p:nvPr/>
        </p:nvSpPr>
        <p:spPr>
          <a:xfrm rot="1543750" flipH="1">
            <a:off x="5331260" y="206051"/>
            <a:ext cx="36000" cy="7000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0C46F6BE-30AC-47C2-9FED-924BFB4851A6}"/>
              </a:ext>
            </a:extLst>
          </p:cNvPr>
          <p:cNvSpPr/>
          <p:nvPr/>
        </p:nvSpPr>
        <p:spPr>
          <a:xfrm rot="2835586" flipH="1">
            <a:off x="5374509" y="619878"/>
            <a:ext cx="36000" cy="288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82" y="392758"/>
            <a:ext cx="417036" cy="429756"/>
          </a:xfrm>
          <a:prstGeom prst="rect">
            <a:avLst/>
          </a:prstGeom>
        </p:spPr>
      </p:pic>
      <p:sp>
        <p:nvSpPr>
          <p:cNvPr id="13" name="乗算記号 12">
            <a:extLst>
              <a:ext uri="{FF2B5EF4-FFF2-40B4-BE49-F238E27FC236}">
                <a16:creationId xmlns:a16="http://schemas.microsoft.com/office/drawing/2014/main" id="{33C3568B-BC23-4112-B1F6-D836C36928C4}"/>
              </a:ext>
            </a:extLst>
          </p:cNvPr>
          <p:cNvSpPr/>
          <p:nvPr/>
        </p:nvSpPr>
        <p:spPr>
          <a:xfrm>
            <a:off x="2442553" y="152255"/>
            <a:ext cx="914400" cy="914400"/>
          </a:xfrm>
          <a:prstGeom prst="mathMultiply">
            <a:avLst>
              <a:gd name="adj1" fmla="val 14129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C0219CB4-50FF-4EE9-985A-784EAF2E6EBB}"/>
              </a:ext>
            </a:extLst>
          </p:cNvPr>
          <p:cNvGrpSpPr/>
          <p:nvPr/>
        </p:nvGrpSpPr>
        <p:grpSpPr>
          <a:xfrm>
            <a:off x="2296483" y="9609647"/>
            <a:ext cx="2343018" cy="220305"/>
            <a:chOff x="2324807" y="9635828"/>
            <a:chExt cx="2540156" cy="240387"/>
          </a:xfrm>
        </p:grpSpPr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BB970AFC-D66E-4CC1-B4F5-32F2BBE62C89}"/>
                </a:ext>
              </a:extLst>
            </p:cNvPr>
            <p:cNvSpPr txBox="1"/>
            <p:nvPr/>
          </p:nvSpPr>
          <p:spPr>
            <a:xfrm>
              <a:off x="2620883" y="9635828"/>
              <a:ext cx="2244080" cy="240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6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国税庁　法人番号</a:t>
              </a:r>
              <a:r>
                <a:rPr kumimoji="0" lang="en-US" altLang="ja-JP" sz="96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7000012050002</a:t>
              </a:r>
              <a:endParaRPr kumimoji="0" lang="ja-JP" altLang="en-US" sz="96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29" name="図 49">
              <a:extLst>
                <a:ext uri="{FF2B5EF4-FFF2-40B4-BE49-F238E27FC236}">
                  <a16:creationId xmlns:a16="http://schemas.microsoft.com/office/drawing/2014/main" id="{10EBDC15-0E61-4FA6-995B-B5F848167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807" y="9638041"/>
              <a:ext cx="325850" cy="216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A7A6A633-AE24-4796-85ED-D136140B4BA2}"/>
              </a:ext>
            </a:extLst>
          </p:cNvPr>
          <p:cNvGrpSpPr/>
          <p:nvPr/>
        </p:nvGrpSpPr>
        <p:grpSpPr>
          <a:xfrm>
            <a:off x="5322969" y="8273051"/>
            <a:ext cx="1308582" cy="1154735"/>
            <a:chOff x="3990762" y="8113801"/>
            <a:chExt cx="1418684" cy="1260000"/>
          </a:xfrm>
        </p:grpSpPr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AB070317-6812-4D68-B0C8-3FF620CB427F}"/>
                </a:ext>
              </a:extLst>
            </p:cNvPr>
            <p:cNvGrpSpPr/>
            <p:nvPr/>
          </p:nvGrpSpPr>
          <p:grpSpPr>
            <a:xfrm>
              <a:off x="3990762" y="8113801"/>
              <a:ext cx="1418684" cy="1260000"/>
              <a:chOff x="3857459" y="8778136"/>
              <a:chExt cx="1418684" cy="1260000"/>
            </a:xfrm>
          </p:grpSpPr>
          <p:sp>
            <p:nvSpPr>
              <p:cNvPr id="154" name="楕円 153">
                <a:extLst>
                  <a:ext uri="{FF2B5EF4-FFF2-40B4-BE49-F238E27FC236}">
                    <a16:creationId xmlns:a16="http://schemas.microsoft.com/office/drawing/2014/main" id="{4E1CB4FE-78E7-4E19-A609-67BBB1A4D0ED}"/>
                  </a:ext>
                </a:extLst>
              </p:cNvPr>
              <p:cNvSpPr/>
              <p:nvPr/>
            </p:nvSpPr>
            <p:spPr>
              <a:xfrm>
                <a:off x="3936447" y="8778136"/>
                <a:ext cx="1260000" cy="12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id="{5553E0AF-FAE4-4224-AD35-2B944A1ABC62}"/>
                  </a:ext>
                </a:extLst>
              </p:cNvPr>
              <p:cNvSpPr txBox="1"/>
              <p:nvPr/>
            </p:nvSpPr>
            <p:spPr>
              <a:xfrm>
                <a:off x="3857459" y="8887101"/>
                <a:ext cx="1418684" cy="48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854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早期還付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（３週間程度で還付）</a:t>
                </a:r>
              </a:p>
            </p:txBody>
          </p:sp>
        </p:grpSp>
        <p:pic>
          <p:nvPicPr>
            <p:cNvPr id="153" name="図 152" descr="テキスト, アイコン&#10;&#10;自動的に生成された説明">
              <a:extLst>
                <a:ext uri="{FF2B5EF4-FFF2-40B4-BE49-F238E27FC236}">
                  <a16:creationId xmlns:a16="http://schemas.microsoft.com/office/drawing/2014/main" id="{88B237DA-C0DF-440A-9744-7D8F98660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96188" y="8707082"/>
              <a:ext cx="444861" cy="510768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1C3EAE3-7EC6-4D24-91E9-13A68B8C30D1}"/>
              </a:ext>
            </a:extLst>
          </p:cNvPr>
          <p:cNvGrpSpPr/>
          <p:nvPr/>
        </p:nvGrpSpPr>
        <p:grpSpPr>
          <a:xfrm>
            <a:off x="1439036" y="8273071"/>
            <a:ext cx="1414287" cy="1317050"/>
            <a:chOff x="1300902" y="8113815"/>
            <a:chExt cx="1414287" cy="1317050"/>
          </a:xfrm>
        </p:grpSpPr>
        <p:grpSp>
          <p:nvGrpSpPr>
            <p:cNvPr id="140" name="グループ化 139">
              <a:extLst>
                <a:ext uri="{FF2B5EF4-FFF2-40B4-BE49-F238E27FC236}">
                  <a16:creationId xmlns:a16="http://schemas.microsoft.com/office/drawing/2014/main" id="{A5BDA07A-1427-4C99-B3B0-6E4EAF41E028}"/>
                </a:ext>
              </a:extLst>
            </p:cNvPr>
            <p:cNvGrpSpPr/>
            <p:nvPr/>
          </p:nvGrpSpPr>
          <p:grpSpPr>
            <a:xfrm>
              <a:off x="1300902" y="8113815"/>
              <a:ext cx="1414287" cy="1317050"/>
              <a:chOff x="1461322" y="8704009"/>
              <a:chExt cx="1533283" cy="1437109"/>
            </a:xfrm>
          </p:grpSpPr>
          <p:grpSp>
            <p:nvGrpSpPr>
              <p:cNvPr id="141" name="グループ化 140">
                <a:extLst>
                  <a:ext uri="{FF2B5EF4-FFF2-40B4-BE49-F238E27FC236}">
                    <a16:creationId xmlns:a16="http://schemas.microsoft.com/office/drawing/2014/main" id="{166099AF-1831-4C32-90D8-EB83FC2D4591}"/>
                  </a:ext>
                </a:extLst>
              </p:cNvPr>
              <p:cNvGrpSpPr/>
              <p:nvPr/>
            </p:nvGrpSpPr>
            <p:grpSpPr>
              <a:xfrm>
                <a:off x="1461322" y="8704009"/>
                <a:ext cx="1533283" cy="1260000"/>
                <a:chOff x="1461322" y="8704009"/>
                <a:chExt cx="1533283" cy="1260000"/>
              </a:xfrm>
            </p:grpSpPr>
            <p:sp>
              <p:nvSpPr>
                <p:cNvPr id="146" name="楕円 145">
                  <a:extLst>
                    <a:ext uri="{FF2B5EF4-FFF2-40B4-BE49-F238E27FC236}">
                      <a16:creationId xmlns:a16="http://schemas.microsoft.com/office/drawing/2014/main" id="{35396A53-6B5E-46E2-8052-24AE901F18F0}"/>
                    </a:ext>
                  </a:extLst>
                </p:cNvPr>
                <p:cNvSpPr/>
                <p:nvPr/>
              </p:nvSpPr>
              <p:spPr>
                <a:xfrm>
                  <a:off x="1601267" y="8704009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DAC19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0" name="テキスト ボックス 149">
                  <a:extLst>
                    <a:ext uri="{FF2B5EF4-FFF2-40B4-BE49-F238E27FC236}">
                      <a16:creationId xmlns:a16="http://schemas.microsoft.com/office/drawing/2014/main" id="{A3D4EC6D-2C0A-4D15-9C90-2233C67B58DB}"/>
                    </a:ext>
                  </a:extLst>
                </p:cNvPr>
                <p:cNvSpPr txBox="1"/>
                <p:nvPr/>
              </p:nvSpPr>
              <p:spPr>
                <a:xfrm>
                  <a:off x="1461322" y="8864768"/>
                  <a:ext cx="1533283" cy="428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確定申告期間</a:t>
                  </a:r>
                  <a:endParaRPr kumimoji="1" lang="en-US" altLang="ja-JP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E854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24</a:t>
                  </a:r>
                  <a:r>
                    <a:rPr kumimoji="1" lang="ja-JP" alt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E854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時間利用可能</a:t>
                  </a:r>
                </a:p>
              </p:txBody>
            </p:sp>
          </p:grpSp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2D447257-412E-4208-96B1-0762C92E4A27}"/>
                  </a:ext>
                </a:extLst>
              </p:cNvPr>
              <p:cNvSpPr txBox="1"/>
              <p:nvPr/>
            </p:nvSpPr>
            <p:spPr>
              <a:xfrm>
                <a:off x="1580092" y="9939618"/>
                <a:ext cx="1366185" cy="201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※</a:t>
                </a:r>
                <a:r>
                  <a:rPr kumimoji="1" lang="ja-JP" alt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メンテナンス時間を除きます</a:t>
                </a:r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327400D9-11CA-414A-98B4-5D4EA344091D}"/>
                </a:ext>
              </a:extLst>
            </p:cNvPr>
            <p:cNvGrpSpPr/>
            <p:nvPr/>
          </p:nvGrpSpPr>
          <p:grpSpPr>
            <a:xfrm>
              <a:off x="1796582" y="8691013"/>
              <a:ext cx="472833" cy="435829"/>
              <a:chOff x="1706300" y="4701109"/>
              <a:chExt cx="2459643" cy="2105746"/>
            </a:xfrm>
          </p:grpSpPr>
          <p:grpSp>
            <p:nvGrpSpPr>
              <p:cNvPr id="162" name="グループ化 161">
                <a:extLst>
                  <a:ext uri="{FF2B5EF4-FFF2-40B4-BE49-F238E27FC236}">
                    <a16:creationId xmlns:a16="http://schemas.microsoft.com/office/drawing/2014/main" id="{1A69A680-BC35-4D9F-BFEF-553CA5F6B825}"/>
                  </a:ext>
                </a:extLst>
              </p:cNvPr>
              <p:cNvGrpSpPr/>
              <p:nvPr/>
            </p:nvGrpSpPr>
            <p:grpSpPr>
              <a:xfrm>
                <a:off x="1706300" y="4701109"/>
                <a:ext cx="2459643" cy="2105746"/>
                <a:chOff x="2041476" y="4477568"/>
                <a:chExt cx="2459643" cy="2105746"/>
              </a:xfrm>
            </p:grpSpPr>
            <p:sp>
              <p:nvSpPr>
                <p:cNvPr id="167" name="直角三角形 166">
                  <a:extLst>
                    <a:ext uri="{FF2B5EF4-FFF2-40B4-BE49-F238E27FC236}">
                      <a16:creationId xmlns:a16="http://schemas.microsoft.com/office/drawing/2014/main" id="{D0AC6D8D-501F-42C2-8AA6-0B676EB3F962}"/>
                    </a:ext>
                  </a:extLst>
                </p:cNvPr>
                <p:cNvSpPr/>
                <p:nvPr/>
              </p:nvSpPr>
              <p:spPr>
                <a:xfrm rot="5400000">
                  <a:off x="2218423" y="4300621"/>
                  <a:ext cx="2105746" cy="2459639"/>
                </a:xfrm>
                <a:prstGeom prst="rtTriangle">
                  <a:avLst/>
                </a:prstGeom>
                <a:solidFill>
                  <a:srgbClr val="D5EAFF"/>
                </a:solidFill>
                <a:ln w="19050" cap="flat" cmpd="sng" algn="ctr">
                  <a:solidFill>
                    <a:srgbClr val="DFE3E5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8" name="直角三角形 167">
                  <a:extLst>
                    <a:ext uri="{FF2B5EF4-FFF2-40B4-BE49-F238E27FC236}">
                      <a16:creationId xmlns:a16="http://schemas.microsoft.com/office/drawing/2014/main" id="{29C0FB05-E5F6-4D6D-9F21-91195AA381E9}"/>
                    </a:ext>
                  </a:extLst>
                </p:cNvPr>
                <p:cNvSpPr/>
                <p:nvPr/>
              </p:nvSpPr>
              <p:spPr>
                <a:xfrm rot="16200000">
                  <a:off x="2220624" y="4302819"/>
                  <a:ext cx="2101347" cy="2459642"/>
                </a:xfrm>
                <a:prstGeom prst="rtTriangle">
                  <a:avLst/>
                </a:prstGeom>
                <a:solidFill>
                  <a:srgbClr val="1CADE4">
                    <a:lumMod val="75000"/>
                  </a:srgbClr>
                </a:solidFill>
                <a:ln w="19050" cap="flat" cmpd="sng" algn="ctr">
                  <a:solidFill>
                    <a:srgbClr val="DFE3E5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63" name="雲形吹き出し 19">
                <a:extLst>
                  <a:ext uri="{FF2B5EF4-FFF2-40B4-BE49-F238E27FC236}">
                    <a16:creationId xmlns:a16="http://schemas.microsoft.com/office/drawing/2014/main" id="{287B1A4E-9EA6-4157-A0E1-B544F68CB1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62798" y="6076270"/>
                <a:ext cx="382727" cy="17660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161713 w 523761"/>
                  <a:gd name="connsiteY0" fmla="*/ 362376 h 322112"/>
                  <a:gd name="connsiteX1" fmla="*/ 152765 w 523761"/>
                  <a:gd name="connsiteY1" fmla="*/ 371324 h 322112"/>
                  <a:gd name="connsiteX2" fmla="*/ 143817 w 523761"/>
                  <a:gd name="connsiteY2" fmla="*/ 362376 h 322112"/>
                  <a:gd name="connsiteX3" fmla="*/ 152765 w 523761"/>
                  <a:gd name="connsiteY3" fmla="*/ 353428 h 322112"/>
                  <a:gd name="connsiteX4" fmla="*/ 161713 w 523761"/>
                  <a:gd name="connsiteY4" fmla="*/ 362376 h 322112"/>
                  <a:gd name="connsiteX0" fmla="*/ 176586 w 523761"/>
                  <a:gd name="connsiteY0" fmla="*/ 351444 h 322112"/>
                  <a:gd name="connsiteX1" fmla="*/ 158691 w 523761"/>
                  <a:gd name="connsiteY1" fmla="*/ 369339 h 322112"/>
                  <a:gd name="connsiteX2" fmla="*/ 140796 w 523761"/>
                  <a:gd name="connsiteY2" fmla="*/ 351444 h 322112"/>
                  <a:gd name="connsiteX3" fmla="*/ 158691 w 523761"/>
                  <a:gd name="connsiteY3" fmla="*/ 333549 h 322112"/>
                  <a:gd name="connsiteX4" fmla="*/ 176586 w 523761"/>
                  <a:gd name="connsiteY4" fmla="*/ 351444 h 322112"/>
                  <a:gd name="connsiteX0" fmla="*/ 199985 w 523761"/>
                  <a:gd name="connsiteY0" fmla="*/ 324779 h 322112"/>
                  <a:gd name="connsiteX1" fmla="*/ 173142 w 523761"/>
                  <a:gd name="connsiteY1" fmla="*/ 351622 h 322112"/>
                  <a:gd name="connsiteX2" fmla="*/ 146299 w 523761"/>
                  <a:gd name="connsiteY2" fmla="*/ 324779 h 322112"/>
                  <a:gd name="connsiteX3" fmla="*/ 173142 w 523761"/>
                  <a:gd name="connsiteY3" fmla="*/ 297936 h 322112"/>
                  <a:gd name="connsiteX4" fmla="*/ 199985 w 523761"/>
                  <a:gd name="connsiteY4" fmla="*/ 324779 h 322112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62149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3" fmla="*/ 153201 w 524439"/>
                  <a:gd name="connsiteY3" fmla="*/ 352377 h 370273"/>
                  <a:gd name="connsiteX4" fmla="*/ 162149 w 524439"/>
                  <a:gd name="connsiteY4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41232 w 524439"/>
                  <a:gd name="connsiteY2" fmla="*/ 350393 h 370273"/>
                  <a:gd name="connsiteX3" fmla="*/ 159127 w 524439"/>
                  <a:gd name="connsiteY3" fmla="*/ 332498 h 370273"/>
                  <a:gd name="connsiteX4" fmla="*/ 177022 w 524439"/>
                  <a:gd name="connsiteY4" fmla="*/ 350393 h 370273"/>
                  <a:gd name="connsiteX0" fmla="*/ 200421 w 524439"/>
                  <a:gd name="connsiteY0" fmla="*/ 323728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3" fmla="*/ 200421 w 524439"/>
                  <a:gd name="connsiteY3" fmla="*/ 323728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62149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3" fmla="*/ 153201 w 524439"/>
                  <a:gd name="connsiteY3" fmla="*/ 352377 h 370273"/>
                  <a:gd name="connsiteX4" fmla="*/ 162149 w 524439"/>
                  <a:gd name="connsiteY4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41232 w 524439"/>
                  <a:gd name="connsiteY2" fmla="*/ 350393 h 370273"/>
                  <a:gd name="connsiteX3" fmla="*/ 159127 w 524439"/>
                  <a:gd name="connsiteY3" fmla="*/ 332498 h 370273"/>
                  <a:gd name="connsiteX4" fmla="*/ 177022 w 524439"/>
                  <a:gd name="connsiteY4" fmla="*/ 350393 h 370273"/>
                  <a:gd name="connsiteX0" fmla="*/ 173578 w 524439"/>
                  <a:gd name="connsiteY0" fmla="*/ 296885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  <a:gd name="connsiteX0" fmla="*/ 3936 w 43256"/>
                  <a:gd name="connsiteY0" fmla="*/ 14229 h 49692"/>
                  <a:gd name="connsiteX1" fmla="*/ 5659 w 43256"/>
                  <a:gd name="connsiteY1" fmla="*/ 6766 h 49692"/>
                  <a:gd name="connsiteX2" fmla="*/ 14041 w 43256"/>
                  <a:gd name="connsiteY2" fmla="*/ 5061 h 49692"/>
                  <a:gd name="connsiteX3" fmla="*/ 22492 w 43256"/>
                  <a:gd name="connsiteY3" fmla="*/ 3291 h 49692"/>
                  <a:gd name="connsiteX4" fmla="*/ 25785 w 43256"/>
                  <a:gd name="connsiteY4" fmla="*/ 59 h 49692"/>
                  <a:gd name="connsiteX5" fmla="*/ 29869 w 43256"/>
                  <a:gd name="connsiteY5" fmla="*/ 2340 h 49692"/>
                  <a:gd name="connsiteX6" fmla="*/ 35499 w 43256"/>
                  <a:gd name="connsiteY6" fmla="*/ 549 h 49692"/>
                  <a:gd name="connsiteX7" fmla="*/ 38354 w 43256"/>
                  <a:gd name="connsiteY7" fmla="*/ 5435 h 49692"/>
                  <a:gd name="connsiteX8" fmla="*/ 42018 w 43256"/>
                  <a:gd name="connsiteY8" fmla="*/ 10177 h 49692"/>
                  <a:gd name="connsiteX9" fmla="*/ 41854 w 43256"/>
                  <a:gd name="connsiteY9" fmla="*/ 15319 h 49692"/>
                  <a:gd name="connsiteX10" fmla="*/ 43052 w 43256"/>
                  <a:gd name="connsiteY10" fmla="*/ 23181 h 49692"/>
                  <a:gd name="connsiteX11" fmla="*/ 37440 w 43256"/>
                  <a:gd name="connsiteY11" fmla="*/ 30063 h 49692"/>
                  <a:gd name="connsiteX12" fmla="*/ 35431 w 43256"/>
                  <a:gd name="connsiteY12" fmla="*/ 35960 h 49692"/>
                  <a:gd name="connsiteX13" fmla="*/ 28591 w 43256"/>
                  <a:gd name="connsiteY13" fmla="*/ 36674 h 49692"/>
                  <a:gd name="connsiteX14" fmla="*/ 23703 w 43256"/>
                  <a:gd name="connsiteY14" fmla="*/ 42965 h 49692"/>
                  <a:gd name="connsiteX15" fmla="*/ 16516 w 43256"/>
                  <a:gd name="connsiteY15" fmla="*/ 39125 h 49692"/>
                  <a:gd name="connsiteX16" fmla="*/ 5840 w 43256"/>
                  <a:gd name="connsiteY16" fmla="*/ 35331 h 49692"/>
                  <a:gd name="connsiteX17" fmla="*/ 1146 w 43256"/>
                  <a:gd name="connsiteY17" fmla="*/ 31109 h 49692"/>
                  <a:gd name="connsiteX18" fmla="*/ 2149 w 43256"/>
                  <a:gd name="connsiteY18" fmla="*/ 25410 h 49692"/>
                  <a:gd name="connsiteX19" fmla="*/ 31 w 43256"/>
                  <a:gd name="connsiteY19" fmla="*/ 19563 h 49692"/>
                  <a:gd name="connsiteX20" fmla="*/ 3899 w 43256"/>
                  <a:gd name="connsiteY20" fmla="*/ 14366 h 49692"/>
                  <a:gd name="connsiteX21" fmla="*/ 3936 w 43256"/>
                  <a:gd name="connsiteY21" fmla="*/ 14229 h 49692"/>
                  <a:gd name="connsiteX0" fmla="*/ 153201 w 524439"/>
                  <a:gd name="connsiteY0" fmla="*/ 352377 h 370521"/>
                  <a:gd name="connsiteX1" fmla="*/ 153201 w 524439"/>
                  <a:gd name="connsiteY1" fmla="*/ 370273 h 370521"/>
                  <a:gd name="connsiteX2" fmla="*/ 144253 w 524439"/>
                  <a:gd name="connsiteY2" fmla="*/ 361325 h 370521"/>
                  <a:gd name="connsiteX3" fmla="*/ 153201 w 524439"/>
                  <a:gd name="connsiteY3" fmla="*/ 352377 h 370521"/>
                  <a:gd name="connsiteX0" fmla="*/ 177022 w 524439"/>
                  <a:gd name="connsiteY0" fmla="*/ 350393 h 370521"/>
                  <a:gd name="connsiteX1" fmla="*/ 159127 w 524439"/>
                  <a:gd name="connsiteY1" fmla="*/ 368288 h 370521"/>
                  <a:gd name="connsiteX2" fmla="*/ 141232 w 524439"/>
                  <a:gd name="connsiteY2" fmla="*/ 350393 h 370521"/>
                  <a:gd name="connsiteX3" fmla="*/ 159127 w 524439"/>
                  <a:gd name="connsiteY3" fmla="*/ 332498 h 370521"/>
                  <a:gd name="connsiteX4" fmla="*/ 177022 w 524439"/>
                  <a:gd name="connsiteY4" fmla="*/ 350393 h 370521"/>
                  <a:gd name="connsiteX0" fmla="*/ 173578 w 524439"/>
                  <a:gd name="connsiteY0" fmla="*/ 296885 h 370521"/>
                  <a:gd name="connsiteX1" fmla="*/ 173578 w 524439"/>
                  <a:gd name="connsiteY1" fmla="*/ 350571 h 370521"/>
                  <a:gd name="connsiteX2" fmla="*/ 173578 w 524439"/>
                  <a:gd name="connsiteY2" fmla="*/ 296885 h 370521"/>
                  <a:gd name="connsiteX0" fmla="*/ 4729 w 43256"/>
                  <a:gd name="connsiteY0" fmla="*/ 26036 h 49692"/>
                  <a:gd name="connsiteX1" fmla="*/ 2196 w 43256"/>
                  <a:gd name="connsiteY1" fmla="*/ 25239 h 49692"/>
                  <a:gd name="connsiteX2" fmla="*/ 6964 w 43256"/>
                  <a:gd name="connsiteY2" fmla="*/ 34758 h 49692"/>
                  <a:gd name="connsiteX3" fmla="*/ 5856 w 43256"/>
                  <a:gd name="connsiteY3" fmla="*/ 35139 h 49692"/>
                  <a:gd name="connsiteX4" fmla="*/ 16514 w 43256"/>
                  <a:gd name="connsiteY4" fmla="*/ 38949 h 49692"/>
                  <a:gd name="connsiteX5" fmla="*/ 15846 w 43256"/>
                  <a:gd name="connsiteY5" fmla="*/ 37209 h 49692"/>
                  <a:gd name="connsiteX6" fmla="*/ 28863 w 43256"/>
                  <a:gd name="connsiteY6" fmla="*/ 34610 h 49692"/>
                  <a:gd name="connsiteX7" fmla="*/ 28596 w 43256"/>
                  <a:gd name="connsiteY7" fmla="*/ 36519 h 49692"/>
                  <a:gd name="connsiteX8" fmla="*/ 34165 w 43256"/>
                  <a:gd name="connsiteY8" fmla="*/ 22813 h 49692"/>
                  <a:gd name="connsiteX9" fmla="*/ 37416 w 43256"/>
                  <a:gd name="connsiteY9" fmla="*/ 29949 h 49692"/>
                  <a:gd name="connsiteX10" fmla="*/ 41834 w 43256"/>
                  <a:gd name="connsiteY10" fmla="*/ 15213 h 49692"/>
                  <a:gd name="connsiteX11" fmla="*/ 40386 w 43256"/>
                  <a:gd name="connsiteY11" fmla="*/ 17889 h 49692"/>
                  <a:gd name="connsiteX12" fmla="*/ 38360 w 43256"/>
                  <a:gd name="connsiteY12" fmla="*/ 5285 h 49692"/>
                  <a:gd name="connsiteX13" fmla="*/ 38436 w 43256"/>
                  <a:gd name="connsiteY13" fmla="*/ 6549 h 49692"/>
                  <a:gd name="connsiteX14" fmla="*/ 29114 w 43256"/>
                  <a:gd name="connsiteY14" fmla="*/ 3811 h 49692"/>
                  <a:gd name="connsiteX15" fmla="*/ 29856 w 43256"/>
                  <a:gd name="connsiteY15" fmla="*/ 2199 h 49692"/>
                  <a:gd name="connsiteX16" fmla="*/ 22177 w 43256"/>
                  <a:gd name="connsiteY16" fmla="*/ 4579 h 49692"/>
                  <a:gd name="connsiteX17" fmla="*/ 22536 w 43256"/>
                  <a:gd name="connsiteY17" fmla="*/ 3189 h 49692"/>
                  <a:gd name="connsiteX18" fmla="*/ 14036 w 43256"/>
                  <a:gd name="connsiteY18" fmla="*/ 5051 h 49692"/>
                  <a:gd name="connsiteX19" fmla="*/ 15336 w 43256"/>
                  <a:gd name="connsiteY19" fmla="*/ 6399 h 49692"/>
                  <a:gd name="connsiteX20" fmla="*/ 4163 w 43256"/>
                  <a:gd name="connsiteY20" fmla="*/ 15648 h 49692"/>
                  <a:gd name="connsiteX21" fmla="*/ 3936 w 43256"/>
                  <a:gd name="connsiteY21" fmla="*/ 14229 h 49692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44253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41232 w 524439"/>
                  <a:gd name="connsiteY2" fmla="*/ 350393 h 370273"/>
                  <a:gd name="connsiteX3" fmla="*/ 159127 w 524439"/>
                  <a:gd name="connsiteY3" fmla="*/ 332498 h 370273"/>
                  <a:gd name="connsiteX4" fmla="*/ 177022 w 524439"/>
                  <a:gd name="connsiteY4" fmla="*/ 350393 h 370273"/>
                  <a:gd name="connsiteX0" fmla="*/ 173578 w 524439"/>
                  <a:gd name="connsiteY0" fmla="*/ 296885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44253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41232 w 524439"/>
                  <a:gd name="connsiteY2" fmla="*/ 350393 h 370273"/>
                  <a:gd name="connsiteX3" fmla="*/ 177022 w 524439"/>
                  <a:gd name="connsiteY3" fmla="*/ 350393 h 370273"/>
                  <a:gd name="connsiteX0" fmla="*/ 173578 w 524439"/>
                  <a:gd name="connsiteY0" fmla="*/ 296885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44253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77022 w 524439"/>
                  <a:gd name="connsiteY2" fmla="*/ 350393 h 370273"/>
                  <a:gd name="connsiteX0" fmla="*/ 173578 w 524439"/>
                  <a:gd name="connsiteY0" fmla="*/ 296885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256" h="4965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524439" h="370273">
                    <a:moveTo>
                      <a:pt x="144253" y="361325"/>
                    </a:moveTo>
                    <a:lnTo>
                      <a:pt x="153201" y="370273"/>
                    </a:lnTo>
                    <a:lnTo>
                      <a:pt x="144253" y="361325"/>
                    </a:lnTo>
                    <a:close/>
                  </a:path>
                  <a:path w="524439" h="370273">
                    <a:moveTo>
                      <a:pt x="177022" y="350393"/>
                    </a:moveTo>
                    <a:cubicBezTo>
                      <a:pt x="177022" y="360276"/>
                      <a:pt x="169010" y="368288"/>
                      <a:pt x="159127" y="368288"/>
                    </a:cubicBezTo>
                    <a:lnTo>
                      <a:pt x="177022" y="350393"/>
                    </a:lnTo>
                    <a:close/>
                  </a:path>
                  <a:path w="524439" h="370273">
                    <a:moveTo>
                      <a:pt x="173578" y="296885"/>
                    </a:moveTo>
                    <a:lnTo>
                      <a:pt x="173578" y="350571"/>
                    </a:lnTo>
                    <a:lnTo>
                      <a:pt x="173578" y="296885"/>
                    </a:lnTo>
                    <a:close/>
                  </a:path>
                  <a:path w="43256" h="49659" fill="none" extrusionOk="0">
                    <a:moveTo>
                      <a:pt x="4729" y="26036"/>
                    </a:moveTo>
                    <a:cubicBezTo>
                      <a:pt x="3845" y="26130"/>
                      <a:pt x="2961" y="25852"/>
                      <a:pt x="2196" y="25239"/>
                    </a:cubicBezTo>
                    <a:moveTo>
                      <a:pt x="6964" y="34758"/>
                    </a:moveTo>
                    <a:cubicBezTo>
                      <a:pt x="6609" y="3495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023" y="37820"/>
                      <a:pt x="15846" y="37209"/>
                    </a:cubicBezTo>
                    <a:moveTo>
                      <a:pt x="28863" y="34610"/>
                    </a:moveTo>
                    <a:cubicBezTo>
                      <a:pt x="28824" y="35257"/>
                      <a:pt x="28734" y="35897"/>
                      <a:pt x="28596" y="36519"/>
                    </a:cubicBezTo>
                    <a:moveTo>
                      <a:pt x="34165" y="22813"/>
                    </a:moveTo>
                    <a:cubicBezTo>
                      <a:pt x="36169" y="24141"/>
                      <a:pt x="37434" y="26917"/>
                      <a:pt x="37416" y="29949"/>
                    </a:cubicBezTo>
                    <a:moveTo>
                      <a:pt x="41834" y="15213"/>
                    </a:moveTo>
                    <a:cubicBezTo>
                      <a:pt x="41509" y="16245"/>
                      <a:pt x="41014" y="17161"/>
                      <a:pt x="40386" y="17889"/>
                    </a:cubicBezTo>
                    <a:moveTo>
                      <a:pt x="38360" y="5285"/>
                    </a:moveTo>
                    <a:cubicBezTo>
                      <a:pt x="38415" y="5702"/>
                      <a:pt x="38441" y="6125"/>
                      <a:pt x="38436" y="6549"/>
                    </a:cubicBezTo>
                    <a:moveTo>
                      <a:pt x="29114" y="3811"/>
                    </a:moveTo>
                    <a:cubicBezTo>
                      <a:pt x="29303" y="3228"/>
                      <a:pt x="29552" y="2685"/>
                      <a:pt x="29856" y="2199"/>
                    </a:cubicBezTo>
                    <a:moveTo>
                      <a:pt x="22177" y="4579"/>
                    </a:moveTo>
                    <a:cubicBezTo>
                      <a:pt x="22254" y="4097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4944" y="5880"/>
                      <a:pt x="15336" y="6399"/>
                    </a:cubicBezTo>
                    <a:moveTo>
                      <a:pt x="4163" y="15648"/>
                    </a:moveTo>
                    <a:cubicBezTo>
                      <a:pt x="4060" y="15184"/>
                      <a:pt x="3984" y="14710"/>
                      <a:pt x="3936" y="14229"/>
                    </a:cubicBezTo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4" name="雲形吹き出し 19">
                <a:extLst>
                  <a:ext uri="{FF2B5EF4-FFF2-40B4-BE49-F238E27FC236}">
                    <a16:creationId xmlns:a16="http://schemas.microsoft.com/office/drawing/2014/main" id="{FBB7789B-A547-4B21-ABDC-15346AA3BE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02980" y="4969406"/>
                <a:ext cx="550770" cy="25414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161713 w 523761"/>
                  <a:gd name="connsiteY0" fmla="*/ 362376 h 322112"/>
                  <a:gd name="connsiteX1" fmla="*/ 152765 w 523761"/>
                  <a:gd name="connsiteY1" fmla="*/ 371324 h 322112"/>
                  <a:gd name="connsiteX2" fmla="*/ 143817 w 523761"/>
                  <a:gd name="connsiteY2" fmla="*/ 362376 h 322112"/>
                  <a:gd name="connsiteX3" fmla="*/ 152765 w 523761"/>
                  <a:gd name="connsiteY3" fmla="*/ 353428 h 322112"/>
                  <a:gd name="connsiteX4" fmla="*/ 161713 w 523761"/>
                  <a:gd name="connsiteY4" fmla="*/ 362376 h 322112"/>
                  <a:gd name="connsiteX0" fmla="*/ 176586 w 523761"/>
                  <a:gd name="connsiteY0" fmla="*/ 351444 h 322112"/>
                  <a:gd name="connsiteX1" fmla="*/ 158691 w 523761"/>
                  <a:gd name="connsiteY1" fmla="*/ 369339 h 322112"/>
                  <a:gd name="connsiteX2" fmla="*/ 140796 w 523761"/>
                  <a:gd name="connsiteY2" fmla="*/ 351444 h 322112"/>
                  <a:gd name="connsiteX3" fmla="*/ 158691 w 523761"/>
                  <a:gd name="connsiteY3" fmla="*/ 333549 h 322112"/>
                  <a:gd name="connsiteX4" fmla="*/ 176586 w 523761"/>
                  <a:gd name="connsiteY4" fmla="*/ 351444 h 322112"/>
                  <a:gd name="connsiteX0" fmla="*/ 199985 w 523761"/>
                  <a:gd name="connsiteY0" fmla="*/ 324779 h 322112"/>
                  <a:gd name="connsiteX1" fmla="*/ 173142 w 523761"/>
                  <a:gd name="connsiteY1" fmla="*/ 351622 h 322112"/>
                  <a:gd name="connsiteX2" fmla="*/ 146299 w 523761"/>
                  <a:gd name="connsiteY2" fmla="*/ 324779 h 322112"/>
                  <a:gd name="connsiteX3" fmla="*/ 173142 w 523761"/>
                  <a:gd name="connsiteY3" fmla="*/ 297936 h 322112"/>
                  <a:gd name="connsiteX4" fmla="*/ 199985 w 523761"/>
                  <a:gd name="connsiteY4" fmla="*/ 324779 h 322112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62149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3" fmla="*/ 153201 w 524439"/>
                  <a:gd name="connsiteY3" fmla="*/ 352377 h 370273"/>
                  <a:gd name="connsiteX4" fmla="*/ 162149 w 524439"/>
                  <a:gd name="connsiteY4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41232 w 524439"/>
                  <a:gd name="connsiteY2" fmla="*/ 350393 h 370273"/>
                  <a:gd name="connsiteX3" fmla="*/ 159127 w 524439"/>
                  <a:gd name="connsiteY3" fmla="*/ 332498 h 370273"/>
                  <a:gd name="connsiteX4" fmla="*/ 177022 w 524439"/>
                  <a:gd name="connsiteY4" fmla="*/ 350393 h 370273"/>
                  <a:gd name="connsiteX0" fmla="*/ 200421 w 524439"/>
                  <a:gd name="connsiteY0" fmla="*/ 323728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3" fmla="*/ 200421 w 524439"/>
                  <a:gd name="connsiteY3" fmla="*/ 323728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62149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3" fmla="*/ 153201 w 524439"/>
                  <a:gd name="connsiteY3" fmla="*/ 352377 h 370273"/>
                  <a:gd name="connsiteX4" fmla="*/ 162149 w 524439"/>
                  <a:gd name="connsiteY4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41232 w 524439"/>
                  <a:gd name="connsiteY2" fmla="*/ 350393 h 370273"/>
                  <a:gd name="connsiteX3" fmla="*/ 159127 w 524439"/>
                  <a:gd name="connsiteY3" fmla="*/ 332498 h 370273"/>
                  <a:gd name="connsiteX4" fmla="*/ 177022 w 524439"/>
                  <a:gd name="connsiteY4" fmla="*/ 350393 h 370273"/>
                  <a:gd name="connsiteX0" fmla="*/ 173578 w 524439"/>
                  <a:gd name="connsiteY0" fmla="*/ 296885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  <a:gd name="connsiteX0" fmla="*/ 3936 w 43256"/>
                  <a:gd name="connsiteY0" fmla="*/ 14229 h 49692"/>
                  <a:gd name="connsiteX1" fmla="*/ 5659 w 43256"/>
                  <a:gd name="connsiteY1" fmla="*/ 6766 h 49692"/>
                  <a:gd name="connsiteX2" fmla="*/ 14041 w 43256"/>
                  <a:gd name="connsiteY2" fmla="*/ 5061 h 49692"/>
                  <a:gd name="connsiteX3" fmla="*/ 22492 w 43256"/>
                  <a:gd name="connsiteY3" fmla="*/ 3291 h 49692"/>
                  <a:gd name="connsiteX4" fmla="*/ 25785 w 43256"/>
                  <a:gd name="connsiteY4" fmla="*/ 59 h 49692"/>
                  <a:gd name="connsiteX5" fmla="*/ 29869 w 43256"/>
                  <a:gd name="connsiteY5" fmla="*/ 2340 h 49692"/>
                  <a:gd name="connsiteX6" fmla="*/ 35499 w 43256"/>
                  <a:gd name="connsiteY6" fmla="*/ 549 h 49692"/>
                  <a:gd name="connsiteX7" fmla="*/ 38354 w 43256"/>
                  <a:gd name="connsiteY7" fmla="*/ 5435 h 49692"/>
                  <a:gd name="connsiteX8" fmla="*/ 42018 w 43256"/>
                  <a:gd name="connsiteY8" fmla="*/ 10177 h 49692"/>
                  <a:gd name="connsiteX9" fmla="*/ 41854 w 43256"/>
                  <a:gd name="connsiteY9" fmla="*/ 15319 h 49692"/>
                  <a:gd name="connsiteX10" fmla="*/ 43052 w 43256"/>
                  <a:gd name="connsiteY10" fmla="*/ 23181 h 49692"/>
                  <a:gd name="connsiteX11" fmla="*/ 37440 w 43256"/>
                  <a:gd name="connsiteY11" fmla="*/ 30063 h 49692"/>
                  <a:gd name="connsiteX12" fmla="*/ 35431 w 43256"/>
                  <a:gd name="connsiteY12" fmla="*/ 35960 h 49692"/>
                  <a:gd name="connsiteX13" fmla="*/ 28591 w 43256"/>
                  <a:gd name="connsiteY13" fmla="*/ 36674 h 49692"/>
                  <a:gd name="connsiteX14" fmla="*/ 23703 w 43256"/>
                  <a:gd name="connsiteY14" fmla="*/ 42965 h 49692"/>
                  <a:gd name="connsiteX15" fmla="*/ 16516 w 43256"/>
                  <a:gd name="connsiteY15" fmla="*/ 39125 h 49692"/>
                  <a:gd name="connsiteX16" fmla="*/ 5840 w 43256"/>
                  <a:gd name="connsiteY16" fmla="*/ 35331 h 49692"/>
                  <a:gd name="connsiteX17" fmla="*/ 1146 w 43256"/>
                  <a:gd name="connsiteY17" fmla="*/ 31109 h 49692"/>
                  <a:gd name="connsiteX18" fmla="*/ 2149 w 43256"/>
                  <a:gd name="connsiteY18" fmla="*/ 25410 h 49692"/>
                  <a:gd name="connsiteX19" fmla="*/ 31 w 43256"/>
                  <a:gd name="connsiteY19" fmla="*/ 19563 h 49692"/>
                  <a:gd name="connsiteX20" fmla="*/ 3899 w 43256"/>
                  <a:gd name="connsiteY20" fmla="*/ 14366 h 49692"/>
                  <a:gd name="connsiteX21" fmla="*/ 3936 w 43256"/>
                  <a:gd name="connsiteY21" fmla="*/ 14229 h 49692"/>
                  <a:gd name="connsiteX0" fmla="*/ 153201 w 524439"/>
                  <a:gd name="connsiteY0" fmla="*/ 352377 h 370521"/>
                  <a:gd name="connsiteX1" fmla="*/ 153201 w 524439"/>
                  <a:gd name="connsiteY1" fmla="*/ 370273 h 370521"/>
                  <a:gd name="connsiteX2" fmla="*/ 144253 w 524439"/>
                  <a:gd name="connsiteY2" fmla="*/ 361325 h 370521"/>
                  <a:gd name="connsiteX3" fmla="*/ 153201 w 524439"/>
                  <a:gd name="connsiteY3" fmla="*/ 352377 h 370521"/>
                  <a:gd name="connsiteX0" fmla="*/ 177022 w 524439"/>
                  <a:gd name="connsiteY0" fmla="*/ 350393 h 370521"/>
                  <a:gd name="connsiteX1" fmla="*/ 159127 w 524439"/>
                  <a:gd name="connsiteY1" fmla="*/ 368288 h 370521"/>
                  <a:gd name="connsiteX2" fmla="*/ 141232 w 524439"/>
                  <a:gd name="connsiteY2" fmla="*/ 350393 h 370521"/>
                  <a:gd name="connsiteX3" fmla="*/ 159127 w 524439"/>
                  <a:gd name="connsiteY3" fmla="*/ 332498 h 370521"/>
                  <a:gd name="connsiteX4" fmla="*/ 177022 w 524439"/>
                  <a:gd name="connsiteY4" fmla="*/ 350393 h 370521"/>
                  <a:gd name="connsiteX0" fmla="*/ 173578 w 524439"/>
                  <a:gd name="connsiteY0" fmla="*/ 296885 h 370521"/>
                  <a:gd name="connsiteX1" fmla="*/ 173578 w 524439"/>
                  <a:gd name="connsiteY1" fmla="*/ 350571 h 370521"/>
                  <a:gd name="connsiteX2" fmla="*/ 173578 w 524439"/>
                  <a:gd name="connsiteY2" fmla="*/ 296885 h 370521"/>
                  <a:gd name="connsiteX0" fmla="*/ 4729 w 43256"/>
                  <a:gd name="connsiteY0" fmla="*/ 26036 h 49692"/>
                  <a:gd name="connsiteX1" fmla="*/ 2196 w 43256"/>
                  <a:gd name="connsiteY1" fmla="*/ 25239 h 49692"/>
                  <a:gd name="connsiteX2" fmla="*/ 6964 w 43256"/>
                  <a:gd name="connsiteY2" fmla="*/ 34758 h 49692"/>
                  <a:gd name="connsiteX3" fmla="*/ 5856 w 43256"/>
                  <a:gd name="connsiteY3" fmla="*/ 35139 h 49692"/>
                  <a:gd name="connsiteX4" fmla="*/ 16514 w 43256"/>
                  <a:gd name="connsiteY4" fmla="*/ 38949 h 49692"/>
                  <a:gd name="connsiteX5" fmla="*/ 15846 w 43256"/>
                  <a:gd name="connsiteY5" fmla="*/ 37209 h 49692"/>
                  <a:gd name="connsiteX6" fmla="*/ 28863 w 43256"/>
                  <a:gd name="connsiteY6" fmla="*/ 34610 h 49692"/>
                  <a:gd name="connsiteX7" fmla="*/ 28596 w 43256"/>
                  <a:gd name="connsiteY7" fmla="*/ 36519 h 49692"/>
                  <a:gd name="connsiteX8" fmla="*/ 34165 w 43256"/>
                  <a:gd name="connsiteY8" fmla="*/ 22813 h 49692"/>
                  <a:gd name="connsiteX9" fmla="*/ 37416 w 43256"/>
                  <a:gd name="connsiteY9" fmla="*/ 29949 h 49692"/>
                  <a:gd name="connsiteX10" fmla="*/ 41834 w 43256"/>
                  <a:gd name="connsiteY10" fmla="*/ 15213 h 49692"/>
                  <a:gd name="connsiteX11" fmla="*/ 40386 w 43256"/>
                  <a:gd name="connsiteY11" fmla="*/ 17889 h 49692"/>
                  <a:gd name="connsiteX12" fmla="*/ 38360 w 43256"/>
                  <a:gd name="connsiteY12" fmla="*/ 5285 h 49692"/>
                  <a:gd name="connsiteX13" fmla="*/ 38436 w 43256"/>
                  <a:gd name="connsiteY13" fmla="*/ 6549 h 49692"/>
                  <a:gd name="connsiteX14" fmla="*/ 29114 w 43256"/>
                  <a:gd name="connsiteY14" fmla="*/ 3811 h 49692"/>
                  <a:gd name="connsiteX15" fmla="*/ 29856 w 43256"/>
                  <a:gd name="connsiteY15" fmla="*/ 2199 h 49692"/>
                  <a:gd name="connsiteX16" fmla="*/ 22177 w 43256"/>
                  <a:gd name="connsiteY16" fmla="*/ 4579 h 49692"/>
                  <a:gd name="connsiteX17" fmla="*/ 22536 w 43256"/>
                  <a:gd name="connsiteY17" fmla="*/ 3189 h 49692"/>
                  <a:gd name="connsiteX18" fmla="*/ 14036 w 43256"/>
                  <a:gd name="connsiteY18" fmla="*/ 5051 h 49692"/>
                  <a:gd name="connsiteX19" fmla="*/ 15336 w 43256"/>
                  <a:gd name="connsiteY19" fmla="*/ 6399 h 49692"/>
                  <a:gd name="connsiteX20" fmla="*/ 4163 w 43256"/>
                  <a:gd name="connsiteY20" fmla="*/ 15648 h 49692"/>
                  <a:gd name="connsiteX21" fmla="*/ 3936 w 43256"/>
                  <a:gd name="connsiteY21" fmla="*/ 14229 h 49692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44253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41232 w 524439"/>
                  <a:gd name="connsiteY2" fmla="*/ 350393 h 370273"/>
                  <a:gd name="connsiteX3" fmla="*/ 159127 w 524439"/>
                  <a:gd name="connsiteY3" fmla="*/ 332498 h 370273"/>
                  <a:gd name="connsiteX4" fmla="*/ 177022 w 524439"/>
                  <a:gd name="connsiteY4" fmla="*/ 350393 h 370273"/>
                  <a:gd name="connsiteX0" fmla="*/ 173578 w 524439"/>
                  <a:gd name="connsiteY0" fmla="*/ 296885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44253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41232 w 524439"/>
                  <a:gd name="connsiteY2" fmla="*/ 350393 h 370273"/>
                  <a:gd name="connsiteX3" fmla="*/ 177022 w 524439"/>
                  <a:gd name="connsiteY3" fmla="*/ 350393 h 370273"/>
                  <a:gd name="connsiteX0" fmla="*/ 173578 w 524439"/>
                  <a:gd name="connsiteY0" fmla="*/ 296885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  <a:gd name="connsiteX0" fmla="*/ 3936 w 43256"/>
                  <a:gd name="connsiteY0" fmla="*/ 14229 h 49659"/>
                  <a:gd name="connsiteX1" fmla="*/ 5659 w 43256"/>
                  <a:gd name="connsiteY1" fmla="*/ 6766 h 49659"/>
                  <a:gd name="connsiteX2" fmla="*/ 14041 w 43256"/>
                  <a:gd name="connsiteY2" fmla="*/ 5061 h 49659"/>
                  <a:gd name="connsiteX3" fmla="*/ 22492 w 43256"/>
                  <a:gd name="connsiteY3" fmla="*/ 3291 h 49659"/>
                  <a:gd name="connsiteX4" fmla="*/ 25785 w 43256"/>
                  <a:gd name="connsiteY4" fmla="*/ 59 h 49659"/>
                  <a:gd name="connsiteX5" fmla="*/ 29869 w 43256"/>
                  <a:gd name="connsiteY5" fmla="*/ 2340 h 49659"/>
                  <a:gd name="connsiteX6" fmla="*/ 35499 w 43256"/>
                  <a:gd name="connsiteY6" fmla="*/ 549 h 49659"/>
                  <a:gd name="connsiteX7" fmla="*/ 38354 w 43256"/>
                  <a:gd name="connsiteY7" fmla="*/ 5435 h 49659"/>
                  <a:gd name="connsiteX8" fmla="*/ 42018 w 43256"/>
                  <a:gd name="connsiteY8" fmla="*/ 10177 h 49659"/>
                  <a:gd name="connsiteX9" fmla="*/ 41854 w 43256"/>
                  <a:gd name="connsiteY9" fmla="*/ 15319 h 49659"/>
                  <a:gd name="connsiteX10" fmla="*/ 43052 w 43256"/>
                  <a:gd name="connsiteY10" fmla="*/ 23181 h 49659"/>
                  <a:gd name="connsiteX11" fmla="*/ 37440 w 43256"/>
                  <a:gd name="connsiteY11" fmla="*/ 30063 h 49659"/>
                  <a:gd name="connsiteX12" fmla="*/ 35431 w 43256"/>
                  <a:gd name="connsiteY12" fmla="*/ 35960 h 49659"/>
                  <a:gd name="connsiteX13" fmla="*/ 28591 w 43256"/>
                  <a:gd name="connsiteY13" fmla="*/ 36674 h 49659"/>
                  <a:gd name="connsiteX14" fmla="*/ 23703 w 43256"/>
                  <a:gd name="connsiteY14" fmla="*/ 42965 h 49659"/>
                  <a:gd name="connsiteX15" fmla="*/ 16516 w 43256"/>
                  <a:gd name="connsiteY15" fmla="*/ 39125 h 49659"/>
                  <a:gd name="connsiteX16" fmla="*/ 5840 w 43256"/>
                  <a:gd name="connsiteY16" fmla="*/ 35331 h 49659"/>
                  <a:gd name="connsiteX17" fmla="*/ 1146 w 43256"/>
                  <a:gd name="connsiteY17" fmla="*/ 31109 h 49659"/>
                  <a:gd name="connsiteX18" fmla="*/ 2149 w 43256"/>
                  <a:gd name="connsiteY18" fmla="*/ 25410 h 49659"/>
                  <a:gd name="connsiteX19" fmla="*/ 31 w 43256"/>
                  <a:gd name="connsiteY19" fmla="*/ 19563 h 49659"/>
                  <a:gd name="connsiteX20" fmla="*/ 3899 w 43256"/>
                  <a:gd name="connsiteY20" fmla="*/ 14366 h 49659"/>
                  <a:gd name="connsiteX21" fmla="*/ 3936 w 43256"/>
                  <a:gd name="connsiteY21" fmla="*/ 14229 h 49659"/>
                  <a:gd name="connsiteX0" fmla="*/ 144253 w 524439"/>
                  <a:gd name="connsiteY0" fmla="*/ 361325 h 370273"/>
                  <a:gd name="connsiteX1" fmla="*/ 153201 w 524439"/>
                  <a:gd name="connsiteY1" fmla="*/ 370273 h 370273"/>
                  <a:gd name="connsiteX2" fmla="*/ 144253 w 524439"/>
                  <a:gd name="connsiteY2" fmla="*/ 361325 h 370273"/>
                  <a:gd name="connsiteX0" fmla="*/ 177022 w 524439"/>
                  <a:gd name="connsiteY0" fmla="*/ 350393 h 370273"/>
                  <a:gd name="connsiteX1" fmla="*/ 159127 w 524439"/>
                  <a:gd name="connsiteY1" fmla="*/ 368288 h 370273"/>
                  <a:gd name="connsiteX2" fmla="*/ 177022 w 524439"/>
                  <a:gd name="connsiteY2" fmla="*/ 350393 h 370273"/>
                  <a:gd name="connsiteX0" fmla="*/ 173578 w 524439"/>
                  <a:gd name="connsiteY0" fmla="*/ 296885 h 370273"/>
                  <a:gd name="connsiteX1" fmla="*/ 173578 w 524439"/>
                  <a:gd name="connsiteY1" fmla="*/ 350571 h 370273"/>
                  <a:gd name="connsiteX2" fmla="*/ 173578 w 524439"/>
                  <a:gd name="connsiteY2" fmla="*/ 296885 h 370273"/>
                  <a:gd name="connsiteX0" fmla="*/ 4729 w 43256"/>
                  <a:gd name="connsiteY0" fmla="*/ 26036 h 49659"/>
                  <a:gd name="connsiteX1" fmla="*/ 2196 w 43256"/>
                  <a:gd name="connsiteY1" fmla="*/ 25239 h 49659"/>
                  <a:gd name="connsiteX2" fmla="*/ 6964 w 43256"/>
                  <a:gd name="connsiteY2" fmla="*/ 34758 h 49659"/>
                  <a:gd name="connsiteX3" fmla="*/ 5856 w 43256"/>
                  <a:gd name="connsiteY3" fmla="*/ 35139 h 49659"/>
                  <a:gd name="connsiteX4" fmla="*/ 16514 w 43256"/>
                  <a:gd name="connsiteY4" fmla="*/ 38949 h 49659"/>
                  <a:gd name="connsiteX5" fmla="*/ 15846 w 43256"/>
                  <a:gd name="connsiteY5" fmla="*/ 37209 h 49659"/>
                  <a:gd name="connsiteX6" fmla="*/ 28863 w 43256"/>
                  <a:gd name="connsiteY6" fmla="*/ 34610 h 49659"/>
                  <a:gd name="connsiteX7" fmla="*/ 28596 w 43256"/>
                  <a:gd name="connsiteY7" fmla="*/ 36519 h 49659"/>
                  <a:gd name="connsiteX8" fmla="*/ 34165 w 43256"/>
                  <a:gd name="connsiteY8" fmla="*/ 22813 h 49659"/>
                  <a:gd name="connsiteX9" fmla="*/ 37416 w 43256"/>
                  <a:gd name="connsiteY9" fmla="*/ 29949 h 49659"/>
                  <a:gd name="connsiteX10" fmla="*/ 41834 w 43256"/>
                  <a:gd name="connsiteY10" fmla="*/ 15213 h 49659"/>
                  <a:gd name="connsiteX11" fmla="*/ 40386 w 43256"/>
                  <a:gd name="connsiteY11" fmla="*/ 17889 h 49659"/>
                  <a:gd name="connsiteX12" fmla="*/ 38360 w 43256"/>
                  <a:gd name="connsiteY12" fmla="*/ 5285 h 49659"/>
                  <a:gd name="connsiteX13" fmla="*/ 38436 w 43256"/>
                  <a:gd name="connsiteY13" fmla="*/ 6549 h 49659"/>
                  <a:gd name="connsiteX14" fmla="*/ 29114 w 43256"/>
                  <a:gd name="connsiteY14" fmla="*/ 3811 h 49659"/>
                  <a:gd name="connsiteX15" fmla="*/ 29856 w 43256"/>
                  <a:gd name="connsiteY15" fmla="*/ 2199 h 49659"/>
                  <a:gd name="connsiteX16" fmla="*/ 22177 w 43256"/>
                  <a:gd name="connsiteY16" fmla="*/ 4579 h 49659"/>
                  <a:gd name="connsiteX17" fmla="*/ 22536 w 43256"/>
                  <a:gd name="connsiteY17" fmla="*/ 3189 h 49659"/>
                  <a:gd name="connsiteX18" fmla="*/ 14036 w 43256"/>
                  <a:gd name="connsiteY18" fmla="*/ 5051 h 49659"/>
                  <a:gd name="connsiteX19" fmla="*/ 15336 w 43256"/>
                  <a:gd name="connsiteY19" fmla="*/ 6399 h 49659"/>
                  <a:gd name="connsiteX20" fmla="*/ 4163 w 43256"/>
                  <a:gd name="connsiteY20" fmla="*/ 15648 h 49659"/>
                  <a:gd name="connsiteX21" fmla="*/ 3936 w 43256"/>
                  <a:gd name="connsiteY21" fmla="*/ 14229 h 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256" h="4965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524439" h="370273">
                    <a:moveTo>
                      <a:pt x="144253" y="361325"/>
                    </a:moveTo>
                    <a:lnTo>
                      <a:pt x="153201" y="370273"/>
                    </a:lnTo>
                    <a:lnTo>
                      <a:pt x="144253" y="361325"/>
                    </a:lnTo>
                    <a:close/>
                  </a:path>
                  <a:path w="524439" h="370273">
                    <a:moveTo>
                      <a:pt x="177022" y="350393"/>
                    </a:moveTo>
                    <a:cubicBezTo>
                      <a:pt x="177022" y="360276"/>
                      <a:pt x="169010" y="368288"/>
                      <a:pt x="159127" y="368288"/>
                    </a:cubicBezTo>
                    <a:lnTo>
                      <a:pt x="177022" y="350393"/>
                    </a:lnTo>
                    <a:close/>
                  </a:path>
                  <a:path w="524439" h="370273">
                    <a:moveTo>
                      <a:pt x="173578" y="296885"/>
                    </a:moveTo>
                    <a:lnTo>
                      <a:pt x="173578" y="350571"/>
                    </a:lnTo>
                    <a:lnTo>
                      <a:pt x="173578" y="296885"/>
                    </a:lnTo>
                    <a:close/>
                  </a:path>
                  <a:path w="43256" h="49659" fill="none" extrusionOk="0">
                    <a:moveTo>
                      <a:pt x="4729" y="26036"/>
                    </a:moveTo>
                    <a:cubicBezTo>
                      <a:pt x="3845" y="26130"/>
                      <a:pt x="2961" y="25852"/>
                      <a:pt x="2196" y="25239"/>
                    </a:cubicBezTo>
                    <a:moveTo>
                      <a:pt x="6964" y="34758"/>
                    </a:moveTo>
                    <a:cubicBezTo>
                      <a:pt x="6609" y="3495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023" y="37820"/>
                      <a:pt x="15846" y="37209"/>
                    </a:cubicBezTo>
                    <a:moveTo>
                      <a:pt x="28863" y="34610"/>
                    </a:moveTo>
                    <a:cubicBezTo>
                      <a:pt x="28824" y="35257"/>
                      <a:pt x="28734" y="35897"/>
                      <a:pt x="28596" y="36519"/>
                    </a:cubicBezTo>
                    <a:moveTo>
                      <a:pt x="34165" y="22813"/>
                    </a:moveTo>
                    <a:cubicBezTo>
                      <a:pt x="36169" y="24141"/>
                      <a:pt x="37434" y="26917"/>
                      <a:pt x="37416" y="29949"/>
                    </a:cubicBezTo>
                    <a:moveTo>
                      <a:pt x="41834" y="15213"/>
                    </a:moveTo>
                    <a:cubicBezTo>
                      <a:pt x="41509" y="16245"/>
                      <a:pt x="41014" y="17161"/>
                      <a:pt x="40386" y="17889"/>
                    </a:cubicBezTo>
                    <a:moveTo>
                      <a:pt x="38360" y="5285"/>
                    </a:moveTo>
                    <a:cubicBezTo>
                      <a:pt x="38415" y="5702"/>
                      <a:pt x="38441" y="6125"/>
                      <a:pt x="38436" y="6549"/>
                    </a:cubicBezTo>
                    <a:moveTo>
                      <a:pt x="29114" y="3811"/>
                    </a:moveTo>
                    <a:cubicBezTo>
                      <a:pt x="29303" y="3228"/>
                      <a:pt x="29552" y="2685"/>
                      <a:pt x="29856" y="2199"/>
                    </a:cubicBezTo>
                    <a:moveTo>
                      <a:pt x="22177" y="4579"/>
                    </a:moveTo>
                    <a:cubicBezTo>
                      <a:pt x="22254" y="4097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4944" y="5880"/>
                      <a:pt x="15336" y="6399"/>
                    </a:cubicBezTo>
                    <a:moveTo>
                      <a:pt x="4163" y="15648"/>
                    </a:moveTo>
                    <a:cubicBezTo>
                      <a:pt x="4060" y="15184"/>
                      <a:pt x="3984" y="14710"/>
                      <a:pt x="3936" y="14229"/>
                    </a:cubicBezTo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pic>
            <p:nvPicPr>
              <p:cNvPr id="165" name="図 164" descr="アイコン&#10;&#10;自動的に生成された説明">
                <a:extLst>
                  <a:ext uri="{FF2B5EF4-FFF2-40B4-BE49-F238E27FC236}">
                    <a16:creationId xmlns:a16="http://schemas.microsoft.com/office/drawing/2014/main" id="{1C186064-AA7D-4D33-8E1B-959A2BF8B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86590" y="5689791"/>
                <a:ext cx="1008015" cy="91603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6" name="図 165" descr="グラフ, サンバースト図&#10;&#10;自動的に生成された説明">
                <a:extLst>
                  <a:ext uri="{FF2B5EF4-FFF2-40B4-BE49-F238E27FC236}">
                    <a16:creationId xmlns:a16="http://schemas.microsoft.com/office/drawing/2014/main" id="{A370928E-60AD-4609-B77E-8C393F46B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3744" y="4925195"/>
                <a:ext cx="1057272" cy="105727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56858E-4075-4AC9-8226-F6CEB1559AEC}"/>
              </a:ext>
            </a:extLst>
          </p:cNvPr>
          <p:cNvGrpSpPr/>
          <p:nvPr/>
        </p:nvGrpSpPr>
        <p:grpSpPr>
          <a:xfrm>
            <a:off x="298062" y="8273052"/>
            <a:ext cx="1162213" cy="1154735"/>
            <a:chOff x="144869" y="7932385"/>
            <a:chExt cx="1162213" cy="1154735"/>
          </a:xfrm>
        </p:grpSpPr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B518F404-FCB1-488D-A0AA-801CB7FE3D3C}"/>
                </a:ext>
              </a:extLst>
            </p:cNvPr>
            <p:cNvGrpSpPr/>
            <p:nvPr/>
          </p:nvGrpSpPr>
          <p:grpSpPr>
            <a:xfrm>
              <a:off x="144869" y="7932385"/>
              <a:ext cx="1162213" cy="1154735"/>
              <a:chOff x="267404" y="8157267"/>
              <a:chExt cx="1260000" cy="1260000"/>
            </a:xfrm>
          </p:grpSpPr>
          <p:sp>
            <p:nvSpPr>
              <p:cNvPr id="133" name="楕円 132">
                <a:extLst>
                  <a:ext uri="{FF2B5EF4-FFF2-40B4-BE49-F238E27FC236}">
                    <a16:creationId xmlns:a16="http://schemas.microsoft.com/office/drawing/2014/main" id="{DFCF85BA-81A9-480B-B2F8-C008042C5983}"/>
                  </a:ext>
                </a:extLst>
              </p:cNvPr>
              <p:cNvSpPr/>
              <p:nvPr/>
            </p:nvSpPr>
            <p:spPr>
              <a:xfrm>
                <a:off x="267404" y="8157267"/>
                <a:ext cx="1260000" cy="12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F3238535-0AEE-4CDA-8068-E8A87495D382}"/>
                  </a:ext>
                </a:extLst>
              </p:cNvPr>
              <p:cNvSpPr txBox="1"/>
              <p:nvPr/>
            </p:nvSpPr>
            <p:spPr>
              <a:xfrm>
                <a:off x="382644" y="8229777"/>
                <a:ext cx="1052825" cy="48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854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自宅から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申告可能</a:t>
                </a:r>
              </a:p>
            </p:txBody>
          </p:sp>
        </p:grpSp>
        <p:sp>
          <p:nvSpPr>
            <p:cNvPr id="169" name="矢印: 右 168">
              <a:extLst>
                <a:ext uri="{FF2B5EF4-FFF2-40B4-BE49-F238E27FC236}">
                  <a16:creationId xmlns:a16="http://schemas.microsoft.com/office/drawing/2014/main" id="{D388A09D-8DD8-4CB4-8EAA-86F4F1B20947}"/>
                </a:ext>
              </a:extLst>
            </p:cNvPr>
            <p:cNvSpPr/>
            <p:nvPr/>
          </p:nvSpPr>
          <p:spPr>
            <a:xfrm rot="16200000">
              <a:off x="463833" y="8350691"/>
              <a:ext cx="545633" cy="655649"/>
            </a:xfrm>
            <a:prstGeom prst="rightArrow">
              <a:avLst>
                <a:gd name="adj1" fmla="val 72603"/>
                <a:gd name="adj2" fmla="val 5000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pic>
          <p:nvPicPr>
            <p:cNvPr id="170" name="図 169">
              <a:extLst>
                <a:ext uri="{FF2B5EF4-FFF2-40B4-BE49-F238E27FC236}">
                  <a16:creationId xmlns:a16="http://schemas.microsoft.com/office/drawing/2014/main" id="{3A96AFE4-35E3-408E-9EEB-ACFF38032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87" y="8496295"/>
              <a:ext cx="319759" cy="502969"/>
            </a:xfrm>
            <a:prstGeom prst="rect">
              <a:avLst/>
            </a:prstGeom>
          </p:spPr>
        </p:pic>
      </p:grpSp>
      <p:sp>
        <p:nvSpPr>
          <p:cNvPr id="183" name="楕円 182">
            <a:extLst>
              <a:ext uri="{FF2B5EF4-FFF2-40B4-BE49-F238E27FC236}">
                <a16:creationId xmlns:a16="http://schemas.microsoft.com/office/drawing/2014/main" id="{7CCEA60B-E847-498B-A5E1-18D42771FAF9}"/>
              </a:ext>
            </a:extLst>
          </p:cNvPr>
          <p:cNvSpPr/>
          <p:nvPr/>
        </p:nvSpPr>
        <p:spPr>
          <a:xfrm>
            <a:off x="4125511" y="8273058"/>
            <a:ext cx="1162213" cy="11547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DAC1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84" name="図 183">
            <a:extLst>
              <a:ext uri="{FF2B5EF4-FFF2-40B4-BE49-F238E27FC236}">
                <a16:creationId xmlns:a16="http://schemas.microsoft.com/office/drawing/2014/main" id="{04AC2EC8-B189-48AB-BFDE-1489EEEFB9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21" y="8772089"/>
            <a:ext cx="510992" cy="557574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8BF39138-199E-4F8F-A74F-8309B1E18795}"/>
              </a:ext>
            </a:extLst>
          </p:cNvPr>
          <p:cNvSpPr txBox="1"/>
          <p:nvPr/>
        </p:nvSpPr>
        <p:spPr>
          <a:xfrm>
            <a:off x="4205651" y="8343372"/>
            <a:ext cx="989083" cy="44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添付書類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提出不要</a:t>
            </a: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D25E890F-B31F-48C1-AB8D-ED44FFC01621}"/>
              </a:ext>
            </a:extLst>
          </p:cNvPr>
          <p:cNvSpPr txBox="1"/>
          <p:nvPr/>
        </p:nvSpPr>
        <p:spPr>
          <a:xfrm>
            <a:off x="4191335" y="9402877"/>
            <a:ext cx="11240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一部の書類を除きます</a:t>
            </a:r>
          </a:p>
        </p:txBody>
      </p:sp>
      <p:sp>
        <p:nvSpPr>
          <p:cNvPr id="178" name="乗算記号 177">
            <a:extLst>
              <a:ext uri="{FF2B5EF4-FFF2-40B4-BE49-F238E27FC236}">
                <a16:creationId xmlns:a16="http://schemas.microsoft.com/office/drawing/2014/main" id="{29776729-7CB2-49F4-8BCD-BC66B25C694A}"/>
              </a:ext>
            </a:extLst>
          </p:cNvPr>
          <p:cNvSpPr/>
          <p:nvPr/>
        </p:nvSpPr>
        <p:spPr>
          <a:xfrm>
            <a:off x="4252363" y="8616485"/>
            <a:ext cx="908508" cy="832902"/>
          </a:xfrm>
          <a:prstGeom prst="mathMultiply">
            <a:avLst>
              <a:gd name="adj1" fmla="val 14324"/>
            </a:avLst>
          </a:prstGeom>
          <a:solidFill>
            <a:srgbClr val="FF00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D2951E6-D1A4-44B2-B7AC-370C1140C7AB}"/>
              </a:ext>
            </a:extLst>
          </p:cNvPr>
          <p:cNvGrpSpPr/>
          <p:nvPr/>
        </p:nvGrpSpPr>
        <p:grpSpPr>
          <a:xfrm>
            <a:off x="2784629" y="8273052"/>
            <a:ext cx="1286270" cy="1154735"/>
            <a:chOff x="2692548" y="7932385"/>
            <a:chExt cx="1286270" cy="1154735"/>
          </a:xfrm>
        </p:grpSpPr>
        <p:sp>
          <p:nvSpPr>
            <p:cNvPr id="171" name="楕円 170">
              <a:extLst>
                <a:ext uri="{FF2B5EF4-FFF2-40B4-BE49-F238E27FC236}">
                  <a16:creationId xmlns:a16="http://schemas.microsoft.com/office/drawing/2014/main" id="{1F90736B-E853-4EC1-95C8-4568951A8153}"/>
                </a:ext>
              </a:extLst>
            </p:cNvPr>
            <p:cNvSpPr/>
            <p:nvPr/>
          </p:nvSpPr>
          <p:spPr>
            <a:xfrm>
              <a:off x="2756188" y="7932385"/>
              <a:ext cx="1162213" cy="11547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grpSp>
          <p:nvGrpSpPr>
            <p:cNvPr id="172" name="グループ化 171">
              <a:extLst>
                <a:ext uri="{FF2B5EF4-FFF2-40B4-BE49-F238E27FC236}">
                  <a16:creationId xmlns:a16="http://schemas.microsoft.com/office/drawing/2014/main" id="{5B957D9A-1269-4FFA-AB91-C666355DAB6B}"/>
                </a:ext>
              </a:extLst>
            </p:cNvPr>
            <p:cNvGrpSpPr/>
            <p:nvPr/>
          </p:nvGrpSpPr>
          <p:grpSpPr>
            <a:xfrm>
              <a:off x="3048965" y="8450115"/>
              <a:ext cx="589341" cy="503069"/>
              <a:chOff x="3091793" y="8509420"/>
              <a:chExt cx="589880" cy="464632"/>
            </a:xfrm>
          </p:grpSpPr>
          <p:pic>
            <p:nvPicPr>
              <p:cNvPr id="173" name="図 172">
                <a:extLst>
                  <a:ext uri="{FF2B5EF4-FFF2-40B4-BE49-F238E27FC236}">
                    <a16:creationId xmlns:a16="http://schemas.microsoft.com/office/drawing/2014/main" id="{80BEDEE9-20DE-43EE-8D52-9F0F56F88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1793" y="8509420"/>
                <a:ext cx="589880" cy="464632"/>
              </a:xfrm>
              <a:prstGeom prst="rect">
                <a:avLst/>
              </a:prstGeom>
            </p:spPr>
          </p:pic>
          <p:sp>
            <p:nvSpPr>
              <p:cNvPr id="174" name="正方形/長方形 173">
                <a:extLst>
                  <a:ext uri="{FF2B5EF4-FFF2-40B4-BE49-F238E27FC236}">
                    <a16:creationId xmlns:a16="http://schemas.microsoft.com/office/drawing/2014/main" id="{C5ED975C-2025-47B2-AE46-91C272C764A5}"/>
                  </a:ext>
                </a:extLst>
              </p:cNvPr>
              <p:cNvSpPr/>
              <p:nvPr/>
            </p:nvSpPr>
            <p:spPr>
              <a:xfrm>
                <a:off x="3296170" y="8603420"/>
                <a:ext cx="183449" cy="197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5" name="テキスト ボックス 174">
                <a:extLst>
                  <a:ext uri="{FF2B5EF4-FFF2-40B4-BE49-F238E27FC236}">
                    <a16:creationId xmlns:a16="http://schemas.microsoft.com/office/drawing/2014/main" id="{0B872513-DC19-44C6-91B5-8BB210BFE1DB}"/>
                  </a:ext>
                </a:extLst>
              </p:cNvPr>
              <p:cNvSpPr txBox="1"/>
              <p:nvPr/>
            </p:nvSpPr>
            <p:spPr>
              <a:xfrm>
                <a:off x="3188219" y="8585404"/>
                <a:ext cx="390186" cy="2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確定</a:t>
                </a:r>
                <a:endParaRPr kumimoji="1" lang="en-US" altLang="ja-JP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申告</a:t>
                </a:r>
              </a:p>
            </p:txBody>
          </p:sp>
        </p:grpSp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70BB8BC9-CC5F-4E81-A9D5-463E1B230CE5}"/>
                </a:ext>
              </a:extLst>
            </p:cNvPr>
            <p:cNvSpPr txBox="1"/>
            <p:nvPr/>
          </p:nvSpPr>
          <p:spPr>
            <a:xfrm>
              <a:off x="2692548" y="8079603"/>
              <a:ext cx="128627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申告書が</a:t>
              </a:r>
              <a:endPara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データで取得可能</a:t>
              </a:r>
            </a:p>
          </p:txBody>
        </p: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79C07ABC-C4ED-4C5F-8956-6EA723D40280}"/>
              </a:ext>
            </a:extLst>
          </p:cNvPr>
          <p:cNvGrpSpPr/>
          <p:nvPr/>
        </p:nvGrpSpPr>
        <p:grpSpPr>
          <a:xfrm>
            <a:off x="4483579" y="2283105"/>
            <a:ext cx="2558205" cy="1630000"/>
            <a:chOff x="4564605" y="1945555"/>
            <a:chExt cx="2558205" cy="1630000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E1C7508C-1784-4261-AA65-C298C5542C34}"/>
                </a:ext>
              </a:extLst>
            </p:cNvPr>
            <p:cNvGrpSpPr/>
            <p:nvPr/>
          </p:nvGrpSpPr>
          <p:grpSpPr>
            <a:xfrm>
              <a:off x="4564605" y="1945555"/>
              <a:ext cx="2558205" cy="1630000"/>
              <a:chOff x="4656178" y="2405805"/>
              <a:chExt cx="2558205" cy="1630000"/>
            </a:xfrm>
          </p:grpSpPr>
          <p:graphicFrame>
            <p:nvGraphicFramePr>
              <p:cNvPr id="147" name="グラフ 146">
                <a:extLst>
                  <a:ext uri="{FF2B5EF4-FFF2-40B4-BE49-F238E27FC236}">
                    <a16:creationId xmlns:a16="http://schemas.microsoft.com/office/drawing/2014/main" id="{5CBFB480-BF45-46D2-86F2-707B8E8B07D5}"/>
                  </a:ext>
                </a:extLst>
              </p:cNvPr>
              <p:cNvGraphicFramePr/>
              <p:nvPr>
                <p:extLst/>
              </p:nvPr>
            </p:nvGraphicFramePr>
            <p:xfrm>
              <a:off x="4656178" y="2405805"/>
              <a:ext cx="2558205" cy="163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B5739EEE-2537-443F-9ACB-609EA02A3695}"/>
                  </a:ext>
                </a:extLst>
              </p:cNvPr>
              <p:cNvSpPr txBox="1"/>
              <p:nvPr/>
            </p:nvSpPr>
            <p:spPr>
              <a:xfrm>
                <a:off x="4966169" y="2592916"/>
                <a:ext cx="843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すでに</a:t>
                </a:r>
              </a:p>
            </p:txBody>
          </p:sp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80FF7515-10EE-4C10-9C16-9C3AB2895CF2}"/>
                  </a:ext>
                </a:extLst>
              </p:cNvPr>
              <p:cNvSpPr txBox="1"/>
              <p:nvPr/>
            </p:nvSpPr>
            <p:spPr>
              <a:xfrm>
                <a:off x="5128391" y="2806098"/>
                <a:ext cx="1557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854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70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854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％</a:t>
                </a:r>
                <a:endParaRPr kumimoji="1" lang="ja-JP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9B057F74-D925-47B0-9382-1DD2B8B87EFC}"/>
                </a:ext>
              </a:extLst>
            </p:cNvPr>
            <p:cNvSpPr txBox="1"/>
            <p:nvPr/>
          </p:nvSpPr>
          <p:spPr>
            <a:xfrm>
              <a:off x="4869015" y="2534546"/>
              <a:ext cx="224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約　　　　　     の方が</a:t>
              </a:r>
            </a:p>
          </p:txBody>
        </p:sp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2C25EF94-F78D-4D2B-83FA-0886DE1EE91F}"/>
                </a:ext>
              </a:extLst>
            </p:cNvPr>
            <p:cNvSpPr txBox="1"/>
            <p:nvPr/>
          </p:nvSpPr>
          <p:spPr>
            <a:xfrm>
              <a:off x="4791672" y="2778936"/>
              <a:ext cx="2246591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e-Tax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で</a:t>
              </a: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申告しています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!!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7C49388-CC08-4D73-90A1-B58524B705F9}"/>
              </a:ext>
            </a:extLst>
          </p:cNvPr>
          <p:cNvGrpSpPr/>
          <p:nvPr/>
        </p:nvGrpSpPr>
        <p:grpSpPr>
          <a:xfrm>
            <a:off x="215834" y="1648767"/>
            <a:ext cx="1828302" cy="1206058"/>
            <a:chOff x="419990" y="1745757"/>
            <a:chExt cx="1828302" cy="1206058"/>
          </a:xfrm>
        </p:grpSpPr>
        <p:pic>
          <p:nvPicPr>
            <p:cNvPr id="126" name="図 125">
              <a:extLst>
                <a:ext uri="{FF2B5EF4-FFF2-40B4-BE49-F238E27FC236}">
                  <a16:creationId xmlns:a16="http://schemas.microsoft.com/office/drawing/2014/main" id="{26C8BFFA-8783-4C91-8EA9-42B5AED1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9990" y="1745757"/>
              <a:ext cx="1828302" cy="1206058"/>
            </a:xfrm>
            <a:prstGeom prst="rect">
              <a:avLst/>
            </a:prstGeom>
          </p:spPr>
        </p:pic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9A26BDF4-462A-48FB-B610-E97116C6443B}"/>
                </a:ext>
              </a:extLst>
            </p:cNvPr>
            <p:cNvSpPr txBox="1"/>
            <p:nvPr/>
          </p:nvSpPr>
          <p:spPr>
            <a:xfrm>
              <a:off x="461778" y="2083515"/>
              <a:ext cx="1744726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いつでも　どこでも</a:t>
              </a: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初めてでも　安心♪</a:t>
              </a:r>
              <a:endParaRPr kumimoji="1" lang="ja-JP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F06CFBDA-EF32-49FD-A97A-06FB804FEC80}"/>
              </a:ext>
            </a:extLst>
          </p:cNvPr>
          <p:cNvSpPr/>
          <p:nvPr/>
        </p:nvSpPr>
        <p:spPr>
          <a:xfrm>
            <a:off x="357762" y="4332060"/>
            <a:ext cx="4624431" cy="1501917"/>
          </a:xfrm>
          <a:custGeom>
            <a:avLst/>
            <a:gdLst>
              <a:gd name="connsiteX0" fmla="*/ 1889203 w 5933489"/>
              <a:gd name="connsiteY0" fmla="*/ 0 h 1606783"/>
              <a:gd name="connsiteX1" fmla="*/ 2067831 w 5933489"/>
              <a:gd name="connsiteY1" fmla="*/ 7333 h 1606783"/>
              <a:gd name="connsiteX2" fmla="*/ 2101031 w 5933489"/>
              <a:gd name="connsiteY2" fmla="*/ 6698 h 1606783"/>
              <a:gd name="connsiteX3" fmla="*/ 2379939 w 5933489"/>
              <a:gd name="connsiteY3" fmla="*/ 15245 h 1606783"/>
              <a:gd name="connsiteX4" fmla="*/ 2627593 w 5933489"/>
              <a:gd name="connsiteY4" fmla="*/ 5080 h 1606783"/>
              <a:gd name="connsiteX5" fmla="*/ 2873676 w 5933489"/>
              <a:gd name="connsiteY5" fmla="*/ 15182 h 1606783"/>
              <a:gd name="connsiteX6" fmla="*/ 2956560 w 5933489"/>
              <a:gd name="connsiteY6" fmla="*/ 11778 h 1606783"/>
              <a:gd name="connsiteX7" fmla="*/ 3106000 w 5933489"/>
              <a:gd name="connsiteY7" fmla="*/ 17914 h 1606783"/>
              <a:gd name="connsiteX8" fmla="*/ 3134296 w 5933489"/>
              <a:gd name="connsiteY8" fmla="*/ 12434 h 1606783"/>
              <a:gd name="connsiteX9" fmla="*/ 3399189 w 5933489"/>
              <a:gd name="connsiteY9" fmla="*/ 3261 h 1606783"/>
              <a:gd name="connsiteX10" fmla="*/ 3541049 w 5933489"/>
              <a:gd name="connsiteY10" fmla="*/ 8738 h 1606783"/>
              <a:gd name="connsiteX11" fmla="*/ 3674988 w 5933489"/>
              <a:gd name="connsiteY11" fmla="*/ 0 h 1606783"/>
              <a:gd name="connsiteX12" fmla="*/ 3836289 w 5933489"/>
              <a:gd name="connsiteY12" fmla="*/ 10524 h 1606783"/>
              <a:gd name="connsiteX13" fmla="*/ 3876582 w 5933489"/>
              <a:gd name="connsiteY13" fmla="*/ 9128 h 1606783"/>
              <a:gd name="connsiteX14" fmla="*/ 3933558 w 5933489"/>
              <a:gd name="connsiteY14" fmla="*/ 11327 h 1606783"/>
              <a:gd name="connsiteX15" fmla="*/ 4166534 w 5933489"/>
              <a:gd name="connsiteY15" fmla="*/ 3260 h 1606783"/>
              <a:gd name="connsiteX16" fmla="*/ 4487782 w 5933489"/>
              <a:gd name="connsiteY16" fmla="*/ 22750 h 1606783"/>
              <a:gd name="connsiteX17" fmla="*/ 4501102 w 5933489"/>
              <a:gd name="connsiteY17" fmla="*/ 24662 h 1606783"/>
              <a:gd name="connsiteX18" fmla="*/ 4536816 w 5933489"/>
              <a:gd name="connsiteY18" fmla="*/ 22143 h 1606783"/>
              <a:gd name="connsiteX19" fmla="*/ 4725246 w 5933489"/>
              <a:gd name="connsiteY19" fmla="*/ 38991 h 1606783"/>
              <a:gd name="connsiteX20" fmla="*/ 4810193 w 5933489"/>
              <a:gd name="connsiteY20" fmla="*/ 58776 h 1606783"/>
              <a:gd name="connsiteX21" fmla="*/ 4852853 w 5933489"/>
              <a:gd name="connsiteY21" fmla="*/ 60622 h 1606783"/>
              <a:gd name="connsiteX22" fmla="*/ 5074829 w 5933489"/>
              <a:gd name="connsiteY22" fmla="*/ 92255 h 1606783"/>
              <a:gd name="connsiteX23" fmla="*/ 5291548 w 5933489"/>
              <a:gd name="connsiteY23" fmla="*/ 149760 h 1606783"/>
              <a:gd name="connsiteX24" fmla="*/ 5374843 w 5933489"/>
              <a:gd name="connsiteY24" fmla="*/ 184478 h 1606783"/>
              <a:gd name="connsiteX25" fmla="*/ 5473590 w 5933489"/>
              <a:gd name="connsiteY25" fmla="*/ 212476 h 1606783"/>
              <a:gd name="connsiteX26" fmla="*/ 5605491 w 5933489"/>
              <a:gd name="connsiteY26" fmla="*/ 276010 h 1606783"/>
              <a:gd name="connsiteX27" fmla="*/ 5683432 w 5933489"/>
              <a:gd name="connsiteY27" fmla="*/ 342929 h 1606783"/>
              <a:gd name="connsiteX28" fmla="*/ 5685510 w 5933489"/>
              <a:gd name="connsiteY28" fmla="*/ 343800 h 1606783"/>
              <a:gd name="connsiteX29" fmla="*/ 5687235 w 5933489"/>
              <a:gd name="connsiteY29" fmla="*/ 346194 h 1606783"/>
              <a:gd name="connsiteX30" fmla="*/ 5688621 w 5933489"/>
              <a:gd name="connsiteY30" fmla="*/ 347384 h 1606783"/>
              <a:gd name="connsiteX31" fmla="*/ 5688999 w 5933489"/>
              <a:gd name="connsiteY31" fmla="*/ 348641 h 1606783"/>
              <a:gd name="connsiteX32" fmla="*/ 5699524 w 5933489"/>
              <a:gd name="connsiteY32" fmla="*/ 363244 h 1606783"/>
              <a:gd name="connsiteX33" fmla="*/ 5722883 w 5933489"/>
              <a:gd name="connsiteY33" fmla="*/ 382686 h 1606783"/>
              <a:gd name="connsiteX34" fmla="*/ 5727054 w 5933489"/>
              <a:gd name="connsiteY34" fmla="*/ 391475 h 1606783"/>
              <a:gd name="connsiteX35" fmla="*/ 5728935 w 5933489"/>
              <a:gd name="connsiteY35" fmla="*/ 393201 h 1606783"/>
              <a:gd name="connsiteX36" fmla="*/ 5728943 w 5933489"/>
              <a:gd name="connsiteY36" fmla="*/ 393207 h 1606783"/>
              <a:gd name="connsiteX37" fmla="*/ 5728943 w 5933489"/>
              <a:gd name="connsiteY37" fmla="*/ 393209 h 1606783"/>
              <a:gd name="connsiteX38" fmla="*/ 5776848 w 5933489"/>
              <a:gd name="connsiteY38" fmla="*/ 437185 h 1606783"/>
              <a:gd name="connsiteX39" fmla="*/ 5852309 w 5933489"/>
              <a:gd name="connsiteY39" fmla="*/ 544838 h 1606783"/>
              <a:gd name="connsiteX40" fmla="*/ 5862326 w 5933489"/>
              <a:gd name="connsiteY40" fmla="*/ 578160 h 1606783"/>
              <a:gd name="connsiteX41" fmla="*/ 5867081 w 5933489"/>
              <a:gd name="connsiteY41" fmla="*/ 582825 h 1606783"/>
              <a:gd name="connsiteX42" fmla="*/ 5873503 w 5933489"/>
              <a:gd name="connsiteY42" fmla="*/ 605050 h 1606783"/>
              <a:gd name="connsiteX43" fmla="*/ 5892770 w 5933489"/>
              <a:gd name="connsiteY43" fmla="*/ 643150 h 1606783"/>
              <a:gd name="connsiteX44" fmla="*/ 5902404 w 5933489"/>
              <a:gd name="connsiteY44" fmla="*/ 671725 h 1606783"/>
              <a:gd name="connsiteX45" fmla="*/ 5905614 w 5933489"/>
              <a:gd name="connsiteY45" fmla="*/ 681249 h 1606783"/>
              <a:gd name="connsiteX46" fmla="*/ 5908225 w 5933489"/>
              <a:gd name="connsiteY46" fmla="*/ 707065 h 1606783"/>
              <a:gd name="connsiteX47" fmla="*/ 5920868 w 5933489"/>
              <a:gd name="connsiteY47" fmla="*/ 738841 h 1606783"/>
              <a:gd name="connsiteX48" fmla="*/ 5922426 w 5933489"/>
              <a:gd name="connsiteY48" fmla="*/ 774911 h 1606783"/>
              <a:gd name="connsiteX49" fmla="*/ 5925105 w 5933489"/>
              <a:gd name="connsiteY49" fmla="*/ 780048 h 1606783"/>
              <a:gd name="connsiteX50" fmla="*/ 5928877 w 5933489"/>
              <a:gd name="connsiteY50" fmla="*/ 910613 h 1606783"/>
              <a:gd name="connsiteX51" fmla="*/ 5926563 w 5933489"/>
              <a:gd name="connsiteY51" fmla="*/ 931959 h 1606783"/>
              <a:gd name="connsiteX52" fmla="*/ 5924808 w 5933489"/>
              <a:gd name="connsiteY52" fmla="*/ 982723 h 1606783"/>
              <a:gd name="connsiteX53" fmla="*/ 5922651 w 5933489"/>
              <a:gd name="connsiteY53" fmla="*/ 989394 h 1606783"/>
              <a:gd name="connsiteX54" fmla="*/ 5918053 w 5933489"/>
              <a:gd name="connsiteY54" fmla="*/ 1023270 h 1606783"/>
              <a:gd name="connsiteX55" fmla="*/ 5864044 w 5933489"/>
              <a:gd name="connsiteY55" fmla="*/ 1153084 h 1606783"/>
              <a:gd name="connsiteX56" fmla="*/ 5852142 w 5933489"/>
              <a:gd name="connsiteY56" fmla="*/ 1169896 h 1606783"/>
              <a:gd name="connsiteX57" fmla="*/ 5837077 w 5933489"/>
              <a:gd name="connsiteY57" fmla="*/ 1199515 h 1606783"/>
              <a:gd name="connsiteX58" fmla="*/ 5760186 w 5933489"/>
              <a:gd name="connsiteY58" fmla="*/ 1293145 h 1606783"/>
              <a:gd name="connsiteX59" fmla="*/ 5759906 w 5933489"/>
              <a:gd name="connsiteY59" fmla="*/ 1293680 h 1606783"/>
              <a:gd name="connsiteX60" fmla="*/ 5754402 w 5933489"/>
              <a:gd name="connsiteY60" fmla="*/ 1304234 h 1606783"/>
              <a:gd name="connsiteX61" fmla="*/ 5743389 w 5933489"/>
              <a:gd name="connsiteY61" fmla="*/ 1314789 h 1606783"/>
              <a:gd name="connsiteX62" fmla="*/ 5737881 w 5933489"/>
              <a:gd name="connsiteY62" fmla="*/ 1325342 h 1606783"/>
              <a:gd name="connsiteX63" fmla="*/ 5704842 w 5933489"/>
              <a:gd name="connsiteY63" fmla="*/ 1349968 h 1606783"/>
              <a:gd name="connsiteX64" fmla="*/ 5693828 w 5933489"/>
              <a:gd name="connsiteY64" fmla="*/ 1364040 h 1606783"/>
              <a:gd name="connsiteX65" fmla="*/ 5677310 w 5933489"/>
              <a:gd name="connsiteY65" fmla="*/ 1374595 h 1606783"/>
              <a:gd name="connsiteX66" fmla="*/ 5666295 w 5933489"/>
              <a:gd name="connsiteY66" fmla="*/ 1385150 h 1606783"/>
              <a:gd name="connsiteX67" fmla="*/ 5649776 w 5933489"/>
              <a:gd name="connsiteY67" fmla="*/ 1388667 h 1606783"/>
              <a:gd name="connsiteX68" fmla="*/ 5633255 w 5933489"/>
              <a:gd name="connsiteY68" fmla="*/ 1402740 h 1606783"/>
              <a:gd name="connsiteX69" fmla="*/ 5617582 w 5933489"/>
              <a:gd name="connsiteY69" fmla="*/ 1406077 h 1606783"/>
              <a:gd name="connsiteX70" fmla="*/ 5608765 w 5933489"/>
              <a:gd name="connsiteY70" fmla="*/ 1411349 h 1606783"/>
              <a:gd name="connsiteX71" fmla="*/ 5600218 w 5933489"/>
              <a:gd name="connsiteY71" fmla="*/ 1416811 h 1606783"/>
              <a:gd name="connsiteX72" fmla="*/ 5581062 w 5933489"/>
              <a:gd name="connsiteY72" fmla="*/ 1424969 h 1606783"/>
              <a:gd name="connsiteX73" fmla="*/ 5541679 w 5933489"/>
              <a:gd name="connsiteY73" fmla="*/ 1448522 h 1606783"/>
              <a:gd name="connsiteX74" fmla="*/ 5540203 w 5933489"/>
              <a:gd name="connsiteY74" fmla="*/ 1449596 h 1606783"/>
              <a:gd name="connsiteX75" fmla="*/ 5539635 w 5933489"/>
              <a:gd name="connsiteY75" fmla="*/ 1449745 h 1606783"/>
              <a:gd name="connsiteX76" fmla="*/ 5537966 w 5933489"/>
              <a:gd name="connsiteY76" fmla="*/ 1450743 h 1606783"/>
              <a:gd name="connsiteX77" fmla="*/ 5507155 w 5933489"/>
              <a:gd name="connsiteY77" fmla="*/ 1462193 h 1606783"/>
              <a:gd name="connsiteX78" fmla="*/ 5501098 w 5933489"/>
              <a:gd name="connsiteY78" fmla="*/ 1466062 h 1606783"/>
              <a:gd name="connsiteX79" fmla="*/ 5484577 w 5933489"/>
              <a:gd name="connsiteY79" fmla="*/ 1473099 h 1606783"/>
              <a:gd name="connsiteX80" fmla="*/ 5451536 w 5933489"/>
              <a:gd name="connsiteY80" fmla="*/ 1490689 h 1606783"/>
              <a:gd name="connsiteX81" fmla="*/ 5418498 w 5933489"/>
              <a:gd name="connsiteY81" fmla="*/ 1497725 h 1606783"/>
              <a:gd name="connsiteX82" fmla="*/ 5401977 w 5933489"/>
              <a:gd name="connsiteY82" fmla="*/ 1508279 h 1606783"/>
              <a:gd name="connsiteX83" fmla="*/ 5379950 w 5933489"/>
              <a:gd name="connsiteY83" fmla="*/ 1511798 h 1606783"/>
              <a:gd name="connsiteX84" fmla="*/ 5363432 w 5933489"/>
              <a:gd name="connsiteY84" fmla="*/ 1515316 h 1606783"/>
              <a:gd name="connsiteX85" fmla="*/ 5335898 w 5933489"/>
              <a:gd name="connsiteY85" fmla="*/ 1522352 h 1606783"/>
              <a:gd name="connsiteX86" fmla="*/ 5319380 w 5933489"/>
              <a:gd name="connsiteY86" fmla="*/ 1529387 h 1606783"/>
              <a:gd name="connsiteX87" fmla="*/ 5275328 w 5933489"/>
              <a:gd name="connsiteY87" fmla="*/ 1536424 h 1606783"/>
              <a:gd name="connsiteX88" fmla="*/ 5231273 w 5933489"/>
              <a:gd name="connsiteY88" fmla="*/ 1543461 h 1606783"/>
              <a:gd name="connsiteX89" fmla="*/ 5214755 w 5933489"/>
              <a:gd name="connsiteY89" fmla="*/ 1550496 h 1606783"/>
              <a:gd name="connsiteX90" fmla="*/ 5165194 w 5933489"/>
              <a:gd name="connsiteY90" fmla="*/ 1561050 h 1606783"/>
              <a:gd name="connsiteX91" fmla="*/ 5148675 w 5933489"/>
              <a:gd name="connsiteY91" fmla="*/ 1564568 h 1606783"/>
              <a:gd name="connsiteX92" fmla="*/ 5132155 w 5933489"/>
              <a:gd name="connsiteY92" fmla="*/ 1568085 h 1606783"/>
              <a:gd name="connsiteX93" fmla="*/ 5104619 w 5933489"/>
              <a:gd name="connsiteY93" fmla="*/ 1571604 h 1606783"/>
              <a:gd name="connsiteX94" fmla="*/ 5088102 w 5933489"/>
              <a:gd name="connsiteY94" fmla="*/ 1575121 h 1606783"/>
              <a:gd name="connsiteX95" fmla="*/ 5044048 w 5933489"/>
              <a:gd name="connsiteY95" fmla="*/ 1578639 h 1606783"/>
              <a:gd name="connsiteX96" fmla="*/ 4994491 w 5933489"/>
              <a:gd name="connsiteY96" fmla="*/ 1585676 h 1606783"/>
              <a:gd name="connsiteX97" fmla="*/ 4966954 w 5933489"/>
              <a:gd name="connsiteY97" fmla="*/ 1589195 h 1606783"/>
              <a:gd name="connsiteX98" fmla="*/ 4928410 w 5933489"/>
              <a:gd name="connsiteY98" fmla="*/ 1596229 h 1606783"/>
              <a:gd name="connsiteX99" fmla="*/ 4840306 w 5933489"/>
              <a:gd name="connsiteY99" fmla="*/ 1599748 h 1606783"/>
              <a:gd name="connsiteX100" fmla="*/ 4642067 w 5933489"/>
              <a:gd name="connsiteY100" fmla="*/ 1606783 h 1606783"/>
              <a:gd name="connsiteX101" fmla="*/ 3926208 w 5933489"/>
              <a:gd name="connsiteY101" fmla="*/ 1603266 h 1606783"/>
              <a:gd name="connsiteX102" fmla="*/ 3871143 w 5933489"/>
              <a:gd name="connsiteY102" fmla="*/ 1599749 h 1606783"/>
              <a:gd name="connsiteX103" fmla="*/ 3827090 w 5933489"/>
              <a:gd name="connsiteY103" fmla="*/ 1589194 h 1606783"/>
              <a:gd name="connsiteX104" fmla="*/ 3772022 w 5933489"/>
              <a:gd name="connsiteY104" fmla="*/ 1585676 h 1606783"/>
              <a:gd name="connsiteX105" fmla="*/ 3771826 w 5933489"/>
              <a:gd name="connsiteY105" fmla="*/ 1585663 h 1606783"/>
              <a:gd name="connsiteX106" fmla="*/ 3730396 w 5933489"/>
              <a:gd name="connsiteY106" fmla="*/ 1586098 h 1606783"/>
              <a:gd name="connsiteX107" fmla="*/ 3683590 w 5933489"/>
              <a:gd name="connsiteY107" fmla="*/ 1582579 h 1606783"/>
              <a:gd name="connsiteX108" fmla="*/ 3664317 w 5933489"/>
              <a:gd name="connsiteY108" fmla="*/ 1579060 h 1606783"/>
              <a:gd name="connsiteX109" fmla="*/ 3647797 w 5933489"/>
              <a:gd name="connsiteY109" fmla="*/ 1577302 h 1606783"/>
              <a:gd name="connsiteX110" fmla="*/ 3639536 w 5933489"/>
              <a:gd name="connsiteY110" fmla="*/ 1575543 h 1606783"/>
              <a:gd name="connsiteX111" fmla="*/ 3603744 w 5933489"/>
              <a:gd name="connsiteY111" fmla="*/ 1572024 h 1606783"/>
              <a:gd name="connsiteX112" fmla="*/ 3595485 w 5933489"/>
              <a:gd name="connsiteY112" fmla="*/ 1570266 h 1606783"/>
              <a:gd name="connsiteX113" fmla="*/ 3584471 w 5933489"/>
              <a:gd name="connsiteY113" fmla="*/ 1568505 h 1606783"/>
              <a:gd name="connsiteX114" fmla="*/ 3529406 w 5933489"/>
              <a:gd name="connsiteY114" fmla="*/ 1563230 h 1606783"/>
              <a:gd name="connsiteX115" fmla="*/ 3408259 w 5933489"/>
              <a:gd name="connsiteY115" fmla="*/ 1559710 h 1606783"/>
              <a:gd name="connsiteX116" fmla="*/ 3375221 w 5933489"/>
              <a:gd name="connsiteY116" fmla="*/ 1557953 h 1606783"/>
              <a:gd name="connsiteX117" fmla="*/ 3358699 w 5933489"/>
              <a:gd name="connsiteY117" fmla="*/ 1556192 h 1606783"/>
              <a:gd name="connsiteX118" fmla="*/ 3339428 w 5933489"/>
              <a:gd name="connsiteY118" fmla="*/ 1554435 h 1606783"/>
              <a:gd name="connsiteX119" fmla="*/ 3317399 w 5933489"/>
              <a:gd name="connsiteY119" fmla="*/ 1552675 h 1606783"/>
              <a:gd name="connsiteX120" fmla="*/ 3306387 w 5933489"/>
              <a:gd name="connsiteY120" fmla="*/ 1550917 h 1606783"/>
              <a:gd name="connsiteX121" fmla="*/ 3284362 w 5933489"/>
              <a:gd name="connsiteY121" fmla="*/ 1549157 h 1606783"/>
              <a:gd name="connsiteX122" fmla="*/ 3232049 w 5933489"/>
              <a:gd name="connsiteY122" fmla="*/ 1542123 h 1606783"/>
              <a:gd name="connsiteX123" fmla="*/ 3210022 w 5933489"/>
              <a:gd name="connsiteY123" fmla="*/ 1540361 h 1606783"/>
              <a:gd name="connsiteX124" fmla="*/ 3171476 w 5933489"/>
              <a:gd name="connsiteY124" fmla="*/ 1535085 h 1606783"/>
              <a:gd name="connsiteX125" fmla="*/ 3149450 w 5933489"/>
              <a:gd name="connsiteY125" fmla="*/ 1531566 h 1606783"/>
              <a:gd name="connsiteX126" fmla="*/ 3124670 w 5933489"/>
              <a:gd name="connsiteY126" fmla="*/ 1529808 h 1606783"/>
              <a:gd name="connsiteX127" fmla="*/ 3123350 w 5933489"/>
              <a:gd name="connsiteY127" fmla="*/ 1529639 h 1606783"/>
              <a:gd name="connsiteX128" fmla="*/ 3046232 w 5933489"/>
              <a:gd name="connsiteY128" fmla="*/ 1527964 h 1606783"/>
              <a:gd name="connsiteX129" fmla="*/ 2904841 w 5933489"/>
              <a:gd name="connsiteY129" fmla="*/ 1516022 h 1606783"/>
              <a:gd name="connsiteX130" fmla="*/ 2896147 w 5933489"/>
              <a:gd name="connsiteY130" fmla="*/ 1515736 h 1606783"/>
              <a:gd name="connsiteX131" fmla="*/ 2885769 w 5933489"/>
              <a:gd name="connsiteY131" fmla="*/ 1514411 h 1606783"/>
              <a:gd name="connsiteX132" fmla="*/ 2838606 w 5933489"/>
              <a:gd name="connsiteY132" fmla="*/ 1510427 h 1606783"/>
              <a:gd name="connsiteX133" fmla="*/ 2268394 w 5933489"/>
              <a:gd name="connsiteY133" fmla="*/ 1508700 h 1606783"/>
              <a:gd name="connsiteX134" fmla="*/ 2260134 w 5933489"/>
              <a:gd name="connsiteY134" fmla="*/ 1510459 h 1606783"/>
              <a:gd name="connsiteX135" fmla="*/ 2238107 w 5933489"/>
              <a:gd name="connsiteY135" fmla="*/ 1512218 h 1606783"/>
              <a:gd name="connsiteX136" fmla="*/ 1882932 w 5933489"/>
              <a:gd name="connsiteY136" fmla="*/ 1512218 h 1606783"/>
              <a:gd name="connsiteX137" fmla="*/ 1874671 w 5933489"/>
              <a:gd name="connsiteY137" fmla="*/ 1510459 h 1606783"/>
              <a:gd name="connsiteX138" fmla="*/ 1738465 w 5933489"/>
              <a:gd name="connsiteY138" fmla="*/ 1508933 h 1606783"/>
              <a:gd name="connsiteX139" fmla="*/ 1736702 w 5933489"/>
              <a:gd name="connsiteY139" fmla="*/ 1509107 h 1606783"/>
              <a:gd name="connsiteX140" fmla="*/ 1574889 w 5933489"/>
              <a:gd name="connsiteY140" fmla="*/ 1515316 h 1606783"/>
              <a:gd name="connsiteX141" fmla="*/ 1371144 w 5933489"/>
              <a:gd name="connsiteY141" fmla="*/ 1511797 h 1606783"/>
              <a:gd name="connsiteX142" fmla="*/ 1222468 w 5933489"/>
              <a:gd name="connsiteY142" fmla="*/ 1501243 h 1606783"/>
              <a:gd name="connsiteX143" fmla="*/ 1189427 w 5933489"/>
              <a:gd name="connsiteY143" fmla="*/ 1497725 h 1606783"/>
              <a:gd name="connsiteX144" fmla="*/ 1150882 w 5933489"/>
              <a:gd name="connsiteY144" fmla="*/ 1494207 h 1606783"/>
              <a:gd name="connsiteX145" fmla="*/ 1090309 w 5933489"/>
              <a:gd name="connsiteY145" fmla="*/ 1487171 h 1606783"/>
              <a:gd name="connsiteX146" fmla="*/ 875552 w 5933489"/>
              <a:gd name="connsiteY146" fmla="*/ 1476618 h 1606783"/>
              <a:gd name="connsiteX147" fmla="*/ 781939 w 5933489"/>
              <a:gd name="connsiteY147" fmla="*/ 1469582 h 1606783"/>
              <a:gd name="connsiteX148" fmla="*/ 726872 w 5933489"/>
              <a:gd name="connsiteY148" fmla="*/ 1462545 h 1606783"/>
              <a:gd name="connsiteX149" fmla="*/ 710351 w 5933489"/>
              <a:gd name="connsiteY149" fmla="*/ 1459027 h 1606783"/>
              <a:gd name="connsiteX150" fmla="*/ 594714 w 5933489"/>
              <a:gd name="connsiteY150" fmla="*/ 1451992 h 1606783"/>
              <a:gd name="connsiteX151" fmla="*/ 561674 w 5933489"/>
              <a:gd name="connsiteY151" fmla="*/ 1444954 h 1606783"/>
              <a:gd name="connsiteX152" fmla="*/ 560653 w 5933489"/>
              <a:gd name="connsiteY152" fmla="*/ 1444676 h 1606783"/>
              <a:gd name="connsiteX153" fmla="*/ 533829 w 5933489"/>
              <a:gd name="connsiteY153" fmla="*/ 1442550 h 1606783"/>
              <a:gd name="connsiteX154" fmla="*/ 141010 w 5933489"/>
              <a:gd name="connsiteY154" fmla="*/ 1235433 h 1606783"/>
              <a:gd name="connsiteX155" fmla="*/ 98795 w 5933489"/>
              <a:gd name="connsiteY155" fmla="*/ 1174229 h 1606783"/>
              <a:gd name="connsiteX156" fmla="*/ 97571 w 5933489"/>
              <a:gd name="connsiteY156" fmla="*/ 1174836 h 1606783"/>
              <a:gd name="connsiteX157" fmla="*/ 88105 w 5933489"/>
              <a:gd name="connsiteY157" fmla="*/ 1163512 h 1606783"/>
              <a:gd name="connsiteX158" fmla="*/ 82600 w 5933489"/>
              <a:gd name="connsiteY158" fmla="*/ 1152958 h 1606783"/>
              <a:gd name="connsiteX159" fmla="*/ 71586 w 5933489"/>
              <a:gd name="connsiteY159" fmla="*/ 1142405 h 1606783"/>
              <a:gd name="connsiteX160" fmla="*/ 60573 w 5933489"/>
              <a:gd name="connsiteY160" fmla="*/ 1121297 h 1606783"/>
              <a:gd name="connsiteX161" fmla="*/ 49559 w 5933489"/>
              <a:gd name="connsiteY161" fmla="*/ 1096670 h 1606783"/>
              <a:gd name="connsiteX162" fmla="*/ 48598 w 5933489"/>
              <a:gd name="connsiteY162" fmla="*/ 1090517 h 1606783"/>
              <a:gd name="connsiteX163" fmla="*/ 25472 w 5933489"/>
              <a:gd name="connsiteY163" fmla="*/ 1034716 h 1606783"/>
              <a:gd name="connsiteX164" fmla="*/ 21548 w 5933489"/>
              <a:gd name="connsiteY164" fmla="*/ 1003088 h 1606783"/>
              <a:gd name="connsiteX165" fmla="*/ 20728 w 5933489"/>
              <a:gd name="connsiteY165" fmla="*/ 999910 h 1606783"/>
              <a:gd name="connsiteX166" fmla="*/ 16521 w 5933489"/>
              <a:gd name="connsiteY166" fmla="*/ 980575 h 1606783"/>
              <a:gd name="connsiteX167" fmla="*/ 11015 w 5933489"/>
              <a:gd name="connsiteY167" fmla="*/ 927805 h 1606783"/>
              <a:gd name="connsiteX168" fmla="*/ 5508 w 5933489"/>
              <a:gd name="connsiteY168" fmla="*/ 903180 h 1606783"/>
              <a:gd name="connsiteX169" fmla="*/ 0 w 5933489"/>
              <a:gd name="connsiteY169" fmla="*/ 853927 h 1606783"/>
              <a:gd name="connsiteX170" fmla="*/ 5507 w 5933489"/>
              <a:gd name="connsiteY170" fmla="*/ 709687 h 1606783"/>
              <a:gd name="connsiteX171" fmla="*/ 11013 w 5933489"/>
              <a:gd name="connsiteY171" fmla="*/ 692097 h 1606783"/>
              <a:gd name="connsiteX172" fmla="*/ 11262 w 5933489"/>
              <a:gd name="connsiteY172" fmla="*/ 690869 h 1606783"/>
              <a:gd name="connsiteX173" fmla="*/ 22660 w 5933489"/>
              <a:gd name="connsiteY173" fmla="*/ 599013 h 1606783"/>
              <a:gd name="connsiteX174" fmla="*/ 25232 w 5933489"/>
              <a:gd name="connsiteY174" fmla="*/ 592808 h 1606783"/>
              <a:gd name="connsiteX175" fmla="*/ 27534 w 5933489"/>
              <a:gd name="connsiteY175" fmla="*/ 561931 h 1606783"/>
              <a:gd name="connsiteX176" fmla="*/ 33038 w 5933489"/>
              <a:gd name="connsiteY176" fmla="*/ 551376 h 1606783"/>
              <a:gd name="connsiteX177" fmla="*/ 37208 w 5933489"/>
              <a:gd name="connsiteY177" fmla="*/ 540724 h 1606783"/>
              <a:gd name="connsiteX178" fmla="*/ 40520 w 5933489"/>
              <a:gd name="connsiteY178" fmla="*/ 511906 h 1606783"/>
              <a:gd name="connsiteX179" fmla="*/ 101378 w 5933489"/>
              <a:gd name="connsiteY179" fmla="*/ 382113 h 1606783"/>
              <a:gd name="connsiteX180" fmla="*/ 121138 w 5933489"/>
              <a:gd name="connsiteY180" fmla="*/ 363275 h 1606783"/>
              <a:gd name="connsiteX181" fmla="*/ 133819 w 5933489"/>
              <a:gd name="connsiteY181" fmla="*/ 340054 h 1606783"/>
              <a:gd name="connsiteX182" fmla="*/ 343835 w 5933489"/>
              <a:gd name="connsiteY182" fmla="*/ 208041 h 1606783"/>
              <a:gd name="connsiteX183" fmla="*/ 478979 w 5933489"/>
              <a:gd name="connsiteY183" fmla="*/ 159776 h 1606783"/>
              <a:gd name="connsiteX184" fmla="*/ 492984 w 5933489"/>
              <a:gd name="connsiteY184" fmla="*/ 153362 h 1606783"/>
              <a:gd name="connsiteX185" fmla="*/ 1171032 w 5933489"/>
              <a:gd name="connsiteY185" fmla="*/ 30819 h 1606783"/>
              <a:gd name="connsiteX186" fmla="*/ 1337348 w 5933489"/>
              <a:gd name="connsiteY186" fmla="*/ 22394 h 1606783"/>
              <a:gd name="connsiteX187" fmla="*/ 1368466 w 5933489"/>
              <a:gd name="connsiteY187" fmla="*/ 22142 h 1606783"/>
              <a:gd name="connsiteX188" fmla="*/ 1433088 w 5933489"/>
              <a:gd name="connsiteY188" fmla="*/ 14864 h 1606783"/>
              <a:gd name="connsiteX189" fmla="*/ 1754779 w 5933489"/>
              <a:gd name="connsiteY189" fmla="*/ 5184 h 1606783"/>
              <a:gd name="connsiteX190" fmla="*/ 1757923 w 5933489"/>
              <a:gd name="connsiteY190" fmla="*/ 5389 h 160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5933489" h="1606783">
                <a:moveTo>
                  <a:pt x="1889203" y="0"/>
                </a:moveTo>
                <a:lnTo>
                  <a:pt x="2067831" y="7333"/>
                </a:lnTo>
                <a:lnTo>
                  <a:pt x="2101031" y="6698"/>
                </a:lnTo>
                <a:lnTo>
                  <a:pt x="2379939" y="15245"/>
                </a:lnTo>
                <a:lnTo>
                  <a:pt x="2627593" y="5080"/>
                </a:lnTo>
                <a:lnTo>
                  <a:pt x="2873676" y="15182"/>
                </a:lnTo>
                <a:lnTo>
                  <a:pt x="2956560" y="11778"/>
                </a:lnTo>
                <a:lnTo>
                  <a:pt x="3106000" y="17914"/>
                </a:lnTo>
                <a:lnTo>
                  <a:pt x="3134296" y="12434"/>
                </a:lnTo>
                <a:cubicBezTo>
                  <a:pt x="3210203" y="4898"/>
                  <a:pt x="3300000" y="1691"/>
                  <a:pt x="3399189" y="3261"/>
                </a:cubicBezTo>
                <a:lnTo>
                  <a:pt x="3541049" y="8738"/>
                </a:lnTo>
                <a:lnTo>
                  <a:pt x="3674988" y="0"/>
                </a:lnTo>
                <a:lnTo>
                  <a:pt x="3836289" y="10524"/>
                </a:lnTo>
                <a:lnTo>
                  <a:pt x="3876582" y="9128"/>
                </a:lnTo>
                <a:lnTo>
                  <a:pt x="3933558" y="11327"/>
                </a:lnTo>
                <a:lnTo>
                  <a:pt x="4166534" y="3260"/>
                </a:lnTo>
                <a:cubicBezTo>
                  <a:pt x="4265724" y="4830"/>
                  <a:pt x="4374306" y="11178"/>
                  <a:pt x="4487782" y="22750"/>
                </a:cubicBezTo>
                <a:lnTo>
                  <a:pt x="4501102" y="24662"/>
                </a:lnTo>
                <a:lnTo>
                  <a:pt x="4536816" y="22143"/>
                </a:lnTo>
                <a:cubicBezTo>
                  <a:pt x="4595435" y="22934"/>
                  <a:pt x="4659149" y="28391"/>
                  <a:pt x="4725246" y="38991"/>
                </a:cubicBezTo>
                <a:lnTo>
                  <a:pt x="4810193" y="58776"/>
                </a:lnTo>
                <a:lnTo>
                  <a:pt x="4852853" y="60622"/>
                </a:lnTo>
                <a:cubicBezTo>
                  <a:pt x="4921965" y="65990"/>
                  <a:pt x="4997023" y="76445"/>
                  <a:pt x="5074829" y="92255"/>
                </a:cubicBezTo>
                <a:cubicBezTo>
                  <a:pt x="5152635" y="108064"/>
                  <a:pt x="5225823" y="127731"/>
                  <a:pt x="5291548" y="149760"/>
                </a:cubicBezTo>
                <a:lnTo>
                  <a:pt x="5374843" y="184478"/>
                </a:lnTo>
                <a:lnTo>
                  <a:pt x="5473590" y="212476"/>
                </a:lnTo>
                <a:cubicBezTo>
                  <a:pt x="5524242" y="231441"/>
                  <a:pt x="5568930" y="253072"/>
                  <a:pt x="5605491" y="276010"/>
                </a:cubicBezTo>
                <a:lnTo>
                  <a:pt x="5683432" y="342929"/>
                </a:lnTo>
                <a:lnTo>
                  <a:pt x="5685510" y="343800"/>
                </a:lnTo>
                <a:lnTo>
                  <a:pt x="5687235" y="346194"/>
                </a:lnTo>
                <a:lnTo>
                  <a:pt x="5688621" y="347384"/>
                </a:lnTo>
                <a:lnTo>
                  <a:pt x="5688999" y="348641"/>
                </a:lnTo>
                <a:lnTo>
                  <a:pt x="5699524" y="363244"/>
                </a:lnTo>
                <a:cubicBezTo>
                  <a:pt x="5706028" y="372267"/>
                  <a:pt x="5712551" y="375520"/>
                  <a:pt x="5722883" y="382686"/>
                </a:cubicBezTo>
                <a:lnTo>
                  <a:pt x="5727054" y="391475"/>
                </a:lnTo>
                <a:lnTo>
                  <a:pt x="5728935" y="393201"/>
                </a:lnTo>
                <a:lnTo>
                  <a:pt x="5728943" y="393207"/>
                </a:lnTo>
                <a:lnTo>
                  <a:pt x="5728943" y="393209"/>
                </a:lnTo>
                <a:lnTo>
                  <a:pt x="5776848" y="437185"/>
                </a:lnTo>
                <a:cubicBezTo>
                  <a:pt x="5808889" y="471796"/>
                  <a:pt x="5834315" y="508729"/>
                  <a:pt x="5852309" y="544838"/>
                </a:cubicBezTo>
                <a:lnTo>
                  <a:pt x="5862326" y="578160"/>
                </a:lnTo>
                <a:lnTo>
                  <a:pt x="5867081" y="582825"/>
                </a:lnTo>
                <a:cubicBezTo>
                  <a:pt x="5867836" y="585814"/>
                  <a:pt x="5871410" y="601322"/>
                  <a:pt x="5873503" y="605050"/>
                </a:cubicBezTo>
                <a:cubicBezTo>
                  <a:pt x="5894251" y="641979"/>
                  <a:pt x="5880268" y="606064"/>
                  <a:pt x="5892770" y="643150"/>
                </a:cubicBezTo>
                <a:lnTo>
                  <a:pt x="5902404" y="671725"/>
                </a:lnTo>
                <a:lnTo>
                  <a:pt x="5905614" y="681249"/>
                </a:lnTo>
                <a:lnTo>
                  <a:pt x="5908225" y="707065"/>
                </a:lnTo>
                <a:lnTo>
                  <a:pt x="5920868" y="738841"/>
                </a:lnTo>
                <a:lnTo>
                  <a:pt x="5922426" y="774911"/>
                </a:lnTo>
                <a:lnTo>
                  <a:pt x="5925105" y="780048"/>
                </a:lnTo>
                <a:cubicBezTo>
                  <a:pt x="5934511" y="840131"/>
                  <a:pt x="5936338" y="840345"/>
                  <a:pt x="5928877" y="910613"/>
                </a:cubicBezTo>
                <a:lnTo>
                  <a:pt x="5926563" y="931959"/>
                </a:lnTo>
                <a:lnTo>
                  <a:pt x="5924808" y="982723"/>
                </a:lnTo>
                <a:lnTo>
                  <a:pt x="5922651" y="989394"/>
                </a:lnTo>
                <a:lnTo>
                  <a:pt x="5918053" y="1023270"/>
                </a:lnTo>
                <a:cubicBezTo>
                  <a:pt x="5908151" y="1066133"/>
                  <a:pt x="5889953" y="1110252"/>
                  <a:pt x="5864044" y="1153084"/>
                </a:cubicBezTo>
                <a:lnTo>
                  <a:pt x="5852142" y="1169896"/>
                </a:lnTo>
                <a:lnTo>
                  <a:pt x="5837077" y="1199515"/>
                </a:lnTo>
                <a:lnTo>
                  <a:pt x="5760186" y="1293145"/>
                </a:lnTo>
                <a:lnTo>
                  <a:pt x="5759906" y="1293680"/>
                </a:lnTo>
                <a:cubicBezTo>
                  <a:pt x="5758072" y="1297198"/>
                  <a:pt x="5757622" y="1301149"/>
                  <a:pt x="5754402" y="1304234"/>
                </a:cubicBezTo>
                <a:cubicBezTo>
                  <a:pt x="5750731" y="1307752"/>
                  <a:pt x="5746348" y="1311006"/>
                  <a:pt x="5743389" y="1314789"/>
                </a:cubicBezTo>
                <a:cubicBezTo>
                  <a:pt x="5740792" y="1318106"/>
                  <a:pt x="5740760" y="1322121"/>
                  <a:pt x="5737881" y="1325342"/>
                </a:cubicBezTo>
                <a:cubicBezTo>
                  <a:pt x="5710928" y="1355477"/>
                  <a:pt x="5732740" y="1325015"/>
                  <a:pt x="5704842" y="1349968"/>
                </a:cubicBezTo>
                <a:cubicBezTo>
                  <a:pt x="5700070" y="1354236"/>
                  <a:pt x="5698601" y="1359773"/>
                  <a:pt x="5693828" y="1364040"/>
                </a:cubicBezTo>
                <a:cubicBezTo>
                  <a:pt x="5689302" y="1368089"/>
                  <a:pt x="5682294" y="1370773"/>
                  <a:pt x="5677310" y="1374595"/>
                </a:cubicBezTo>
                <a:cubicBezTo>
                  <a:pt x="5673071" y="1377843"/>
                  <a:pt x="5671465" y="1382507"/>
                  <a:pt x="5666295" y="1385150"/>
                </a:cubicBezTo>
                <a:cubicBezTo>
                  <a:pt x="5661761" y="1387464"/>
                  <a:pt x="5655282" y="1387494"/>
                  <a:pt x="5649776" y="1388667"/>
                </a:cubicBezTo>
                <a:cubicBezTo>
                  <a:pt x="5644268" y="1393357"/>
                  <a:pt x="5640306" y="1398985"/>
                  <a:pt x="5633255" y="1402740"/>
                </a:cubicBezTo>
                <a:lnTo>
                  <a:pt x="5617582" y="1406077"/>
                </a:lnTo>
                <a:lnTo>
                  <a:pt x="5608765" y="1411349"/>
                </a:lnTo>
                <a:lnTo>
                  <a:pt x="5600218" y="1416811"/>
                </a:lnTo>
                <a:lnTo>
                  <a:pt x="5581062" y="1424969"/>
                </a:lnTo>
                <a:lnTo>
                  <a:pt x="5541679" y="1448522"/>
                </a:lnTo>
                <a:lnTo>
                  <a:pt x="5540203" y="1449596"/>
                </a:lnTo>
                <a:lnTo>
                  <a:pt x="5539635" y="1449745"/>
                </a:lnTo>
                <a:lnTo>
                  <a:pt x="5537966" y="1450743"/>
                </a:lnTo>
                <a:lnTo>
                  <a:pt x="5507155" y="1462193"/>
                </a:lnTo>
                <a:lnTo>
                  <a:pt x="5501098" y="1466062"/>
                </a:lnTo>
                <a:cubicBezTo>
                  <a:pt x="5496012" y="1468770"/>
                  <a:pt x="5489258" y="1470110"/>
                  <a:pt x="5484577" y="1473099"/>
                </a:cubicBezTo>
                <a:cubicBezTo>
                  <a:pt x="5459793" y="1488934"/>
                  <a:pt x="5490916" y="1480626"/>
                  <a:pt x="5451536" y="1490689"/>
                </a:cubicBezTo>
                <a:cubicBezTo>
                  <a:pt x="5440760" y="1493444"/>
                  <a:pt x="5418498" y="1497725"/>
                  <a:pt x="5418498" y="1497725"/>
                </a:cubicBezTo>
                <a:cubicBezTo>
                  <a:pt x="5412992" y="1501243"/>
                  <a:pt x="5408739" y="1505812"/>
                  <a:pt x="5401977" y="1508279"/>
                </a:cubicBezTo>
                <a:cubicBezTo>
                  <a:pt x="5395407" y="1510678"/>
                  <a:pt x="5387229" y="1510469"/>
                  <a:pt x="5379950" y="1511798"/>
                </a:cubicBezTo>
                <a:cubicBezTo>
                  <a:pt x="5374369" y="1512816"/>
                  <a:pt x="5368868" y="1514014"/>
                  <a:pt x="5363432" y="1515316"/>
                </a:cubicBezTo>
                <a:cubicBezTo>
                  <a:pt x="5354178" y="1517533"/>
                  <a:pt x="5344741" y="1519527"/>
                  <a:pt x="5335898" y="1522352"/>
                </a:cubicBezTo>
                <a:cubicBezTo>
                  <a:pt x="5329980" y="1524242"/>
                  <a:pt x="5325598" y="1527942"/>
                  <a:pt x="5319380" y="1529387"/>
                </a:cubicBezTo>
                <a:cubicBezTo>
                  <a:pt x="5305154" y="1532691"/>
                  <a:pt x="5290170" y="1534527"/>
                  <a:pt x="5275328" y="1536424"/>
                </a:cubicBezTo>
                <a:cubicBezTo>
                  <a:pt x="5264853" y="1537762"/>
                  <a:pt x="5242562" y="1539854"/>
                  <a:pt x="5231273" y="1543461"/>
                </a:cubicBezTo>
                <a:cubicBezTo>
                  <a:pt x="5225354" y="1545351"/>
                  <a:pt x="5220863" y="1548869"/>
                  <a:pt x="5214755" y="1550496"/>
                </a:cubicBezTo>
                <a:cubicBezTo>
                  <a:pt x="5198680" y="1554774"/>
                  <a:pt x="5181714" y="1557531"/>
                  <a:pt x="5165194" y="1561050"/>
                </a:cubicBezTo>
                <a:lnTo>
                  <a:pt x="5148675" y="1564568"/>
                </a:lnTo>
                <a:cubicBezTo>
                  <a:pt x="5143169" y="1565741"/>
                  <a:pt x="5137847" y="1567359"/>
                  <a:pt x="5132155" y="1568085"/>
                </a:cubicBezTo>
                <a:cubicBezTo>
                  <a:pt x="5122978" y="1569259"/>
                  <a:pt x="5113700" y="1570155"/>
                  <a:pt x="5104619" y="1571604"/>
                </a:cubicBezTo>
                <a:cubicBezTo>
                  <a:pt x="5098990" y="1572502"/>
                  <a:pt x="5093812" y="1574459"/>
                  <a:pt x="5088102" y="1575121"/>
                </a:cubicBezTo>
                <a:cubicBezTo>
                  <a:pt x="5073542" y="1576812"/>
                  <a:pt x="5058676" y="1577203"/>
                  <a:pt x="5044048" y="1578639"/>
                </a:cubicBezTo>
                <a:cubicBezTo>
                  <a:pt x="5017060" y="1581293"/>
                  <a:pt x="5019154" y="1582174"/>
                  <a:pt x="4994491" y="1585676"/>
                </a:cubicBezTo>
                <a:cubicBezTo>
                  <a:pt x="4985353" y="1586974"/>
                  <a:pt x="4976036" y="1587743"/>
                  <a:pt x="4966954" y="1589195"/>
                </a:cubicBezTo>
                <a:cubicBezTo>
                  <a:pt x="4951302" y="1591694"/>
                  <a:pt x="4945576" y="1595134"/>
                  <a:pt x="4928410" y="1596229"/>
                </a:cubicBezTo>
                <a:cubicBezTo>
                  <a:pt x="4899130" y="1598101"/>
                  <a:pt x="4869656" y="1598410"/>
                  <a:pt x="4840306" y="1599748"/>
                </a:cubicBezTo>
                <a:cubicBezTo>
                  <a:pt x="4686278" y="1606778"/>
                  <a:pt x="4884096" y="1600341"/>
                  <a:pt x="4642067" y="1606783"/>
                </a:cubicBezTo>
                <a:lnTo>
                  <a:pt x="3926208" y="1603266"/>
                </a:lnTo>
                <a:cubicBezTo>
                  <a:pt x="3907763" y="1603098"/>
                  <a:pt x="3889375" y="1601539"/>
                  <a:pt x="3871143" y="1599749"/>
                </a:cubicBezTo>
                <a:cubicBezTo>
                  <a:pt x="3862181" y="1598867"/>
                  <a:pt x="3831170" y="1589716"/>
                  <a:pt x="3827090" y="1589194"/>
                </a:cubicBezTo>
                <a:cubicBezTo>
                  <a:pt x="3809000" y="1586883"/>
                  <a:pt x="3790368" y="1586910"/>
                  <a:pt x="3772022" y="1585676"/>
                </a:cubicBezTo>
                <a:lnTo>
                  <a:pt x="3771826" y="1585663"/>
                </a:lnTo>
                <a:lnTo>
                  <a:pt x="3730396" y="1586098"/>
                </a:lnTo>
                <a:cubicBezTo>
                  <a:pt x="3715629" y="1585153"/>
                  <a:pt x="3698469" y="1584307"/>
                  <a:pt x="3683590" y="1582579"/>
                </a:cubicBezTo>
                <a:cubicBezTo>
                  <a:pt x="3650609" y="1578747"/>
                  <a:pt x="3690855" y="1582829"/>
                  <a:pt x="3664317" y="1579060"/>
                </a:cubicBezTo>
                <a:cubicBezTo>
                  <a:pt x="3658868" y="1578287"/>
                  <a:pt x="3653247" y="1578076"/>
                  <a:pt x="3647797" y="1577302"/>
                </a:cubicBezTo>
                <a:cubicBezTo>
                  <a:pt x="3644965" y="1576900"/>
                  <a:pt x="3642370" y="1575946"/>
                  <a:pt x="3639536" y="1575543"/>
                </a:cubicBezTo>
                <a:cubicBezTo>
                  <a:pt x="3619061" y="1572636"/>
                  <a:pt x="3625701" y="1574829"/>
                  <a:pt x="3603744" y="1572024"/>
                </a:cubicBezTo>
                <a:cubicBezTo>
                  <a:pt x="3600900" y="1571661"/>
                  <a:pt x="3598276" y="1570775"/>
                  <a:pt x="3595485" y="1570266"/>
                </a:cubicBezTo>
                <a:cubicBezTo>
                  <a:pt x="3591845" y="1569601"/>
                  <a:pt x="3588141" y="1569093"/>
                  <a:pt x="3584471" y="1568505"/>
                </a:cubicBezTo>
                <a:cubicBezTo>
                  <a:pt x="3560086" y="1564612"/>
                  <a:pt x="3554237" y="1564816"/>
                  <a:pt x="3529406" y="1563230"/>
                </a:cubicBezTo>
                <a:cubicBezTo>
                  <a:pt x="3468070" y="1561829"/>
                  <a:pt x="3460548" y="1562098"/>
                  <a:pt x="3408259" y="1559710"/>
                </a:cubicBezTo>
                <a:cubicBezTo>
                  <a:pt x="3397235" y="1559208"/>
                  <a:pt x="3386203" y="1558732"/>
                  <a:pt x="3375221" y="1557953"/>
                </a:cubicBezTo>
                <a:cubicBezTo>
                  <a:pt x="3369673" y="1557558"/>
                  <a:pt x="3364218" y="1556736"/>
                  <a:pt x="3358699" y="1556192"/>
                </a:cubicBezTo>
                <a:lnTo>
                  <a:pt x="3339428" y="1554435"/>
                </a:lnTo>
                <a:cubicBezTo>
                  <a:pt x="3332093" y="1553809"/>
                  <a:pt x="3324699" y="1553453"/>
                  <a:pt x="3317399" y="1552675"/>
                </a:cubicBezTo>
                <a:cubicBezTo>
                  <a:pt x="3313668" y="1552278"/>
                  <a:pt x="3310120" y="1551314"/>
                  <a:pt x="3306387" y="1550917"/>
                </a:cubicBezTo>
                <a:cubicBezTo>
                  <a:pt x="3299091" y="1550139"/>
                  <a:pt x="3291703" y="1549744"/>
                  <a:pt x="3284362" y="1549157"/>
                </a:cubicBezTo>
                <a:cubicBezTo>
                  <a:pt x="3251527" y="1546534"/>
                  <a:pt x="3251748" y="1546317"/>
                  <a:pt x="3232049" y="1542123"/>
                </a:cubicBezTo>
                <a:lnTo>
                  <a:pt x="3210022" y="1540361"/>
                </a:lnTo>
                <a:cubicBezTo>
                  <a:pt x="3197524" y="1539365"/>
                  <a:pt x="3183990" y="1537084"/>
                  <a:pt x="3171476" y="1535085"/>
                </a:cubicBezTo>
                <a:lnTo>
                  <a:pt x="3149450" y="1531566"/>
                </a:lnTo>
                <a:cubicBezTo>
                  <a:pt x="3141190" y="1530982"/>
                  <a:pt x="3132897" y="1530558"/>
                  <a:pt x="3124670" y="1529808"/>
                </a:cubicBezTo>
                <a:lnTo>
                  <a:pt x="3123350" y="1529639"/>
                </a:lnTo>
                <a:lnTo>
                  <a:pt x="3046232" y="1527964"/>
                </a:lnTo>
                <a:lnTo>
                  <a:pt x="2904841" y="1516022"/>
                </a:lnTo>
                <a:lnTo>
                  <a:pt x="2896147" y="1515736"/>
                </a:lnTo>
                <a:lnTo>
                  <a:pt x="2885769" y="1514411"/>
                </a:lnTo>
                <a:lnTo>
                  <a:pt x="2838606" y="1510427"/>
                </a:lnTo>
                <a:lnTo>
                  <a:pt x="2268394" y="1508700"/>
                </a:lnTo>
                <a:cubicBezTo>
                  <a:pt x="2265491" y="1508699"/>
                  <a:pt x="2262989" y="1510126"/>
                  <a:pt x="2260134" y="1510459"/>
                </a:cubicBezTo>
                <a:cubicBezTo>
                  <a:pt x="2252854" y="1511305"/>
                  <a:pt x="2245449" y="1511632"/>
                  <a:pt x="2238107" y="1512218"/>
                </a:cubicBezTo>
                <a:cubicBezTo>
                  <a:pt x="2082881" y="1513576"/>
                  <a:pt x="2029567" y="1515394"/>
                  <a:pt x="1882932" y="1512218"/>
                </a:cubicBezTo>
                <a:cubicBezTo>
                  <a:pt x="1880030" y="1512156"/>
                  <a:pt x="1877424" y="1511046"/>
                  <a:pt x="1874671" y="1510459"/>
                </a:cubicBezTo>
                <a:lnTo>
                  <a:pt x="1738465" y="1508933"/>
                </a:lnTo>
                <a:lnTo>
                  <a:pt x="1736702" y="1509107"/>
                </a:lnTo>
                <a:cubicBezTo>
                  <a:pt x="1681002" y="1513206"/>
                  <a:pt x="1626862" y="1515513"/>
                  <a:pt x="1574889" y="1515316"/>
                </a:cubicBezTo>
                <a:cubicBezTo>
                  <a:pt x="1506948" y="1515058"/>
                  <a:pt x="1439059" y="1512970"/>
                  <a:pt x="1371144" y="1511797"/>
                </a:cubicBezTo>
                <a:cubicBezTo>
                  <a:pt x="1223788" y="1497313"/>
                  <a:pt x="1377324" y="1511137"/>
                  <a:pt x="1222468" y="1501243"/>
                </a:cubicBezTo>
                <a:cubicBezTo>
                  <a:pt x="1211356" y="1500533"/>
                  <a:pt x="1200463" y="1498811"/>
                  <a:pt x="1189427" y="1497725"/>
                </a:cubicBezTo>
                <a:cubicBezTo>
                  <a:pt x="1176600" y="1496465"/>
                  <a:pt x="1163651" y="1495691"/>
                  <a:pt x="1150882" y="1494207"/>
                </a:cubicBezTo>
                <a:cubicBezTo>
                  <a:pt x="1101475" y="1488468"/>
                  <a:pt x="1161706" y="1491733"/>
                  <a:pt x="1090309" y="1487171"/>
                </a:cubicBezTo>
                <a:cubicBezTo>
                  <a:pt x="988588" y="1480673"/>
                  <a:pt x="968281" y="1480320"/>
                  <a:pt x="875552" y="1476618"/>
                </a:cubicBezTo>
                <a:cubicBezTo>
                  <a:pt x="819107" y="1467602"/>
                  <a:pt x="896484" y="1479126"/>
                  <a:pt x="781939" y="1469582"/>
                </a:cubicBezTo>
                <a:cubicBezTo>
                  <a:pt x="763377" y="1468035"/>
                  <a:pt x="744631" y="1466327"/>
                  <a:pt x="726872" y="1462545"/>
                </a:cubicBezTo>
                <a:cubicBezTo>
                  <a:pt x="721367" y="1461372"/>
                  <a:pt x="716077" y="1459635"/>
                  <a:pt x="710351" y="1459027"/>
                </a:cubicBezTo>
                <a:cubicBezTo>
                  <a:pt x="686510" y="1456489"/>
                  <a:pt x="613946" y="1453014"/>
                  <a:pt x="594714" y="1451992"/>
                </a:cubicBezTo>
                <a:cubicBezTo>
                  <a:pt x="583699" y="1449646"/>
                  <a:pt x="572452" y="1447710"/>
                  <a:pt x="561674" y="1444954"/>
                </a:cubicBezTo>
                <a:lnTo>
                  <a:pt x="560653" y="1444676"/>
                </a:lnTo>
                <a:lnTo>
                  <a:pt x="533829" y="1442550"/>
                </a:lnTo>
                <a:cubicBezTo>
                  <a:pt x="370871" y="1416309"/>
                  <a:pt x="230983" y="1340228"/>
                  <a:pt x="141010" y="1235433"/>
                </a:cubicBezTo>
                <a:lnTo>
                  <a:pt x="98795" y="1174229"/>
                </a:lnTo>
                <a:lnTo>
                  <a:pt x="97571" y="1174836"/>
                </a:lnTo>
                <a:cubicBezTo>
                  <a:pt x="96251" y="1173701"/>
                  <a:pt x="93613" y="1170549"/>
                  <a:pt x="88105" y="1163512"/>
                </a:cubicBezTo>
                <a:cubicBezTo>
                  <a:pt x="85511" y="1160196"/>
                  <a:pt x="85195" y="1156277"/>
                  <a:pt x="82600" y="1152958"/>
                </a:cubicBezTo>
                <a:cubicBezTo>
                  <a:pt x="79639" y="1149177"/>
                  <a:pt x="74275" y="1146269"/>
                  <a:pt x="71586" y="1142405"/>
                </a:cubicBezTo>
                <a:cubicBezTo>
                  <a:pt x="66872" y="1135628"/>
                  <a:pt x="64244" y="1128333"/>
                  <a:pt x="60573" y="1121297"/>
                </a:cubicBezTo>
                <a:cubicBezTo>
                  <a:pt x="52674" y="1106156"/>
                  <a:pt x="56473" y="1114340"/>
                  <a:pt x="49559" y="1096670"/>
                </a:cubicBezTo>
                <a:lnTo>
                  <a:pt x="48598" y="1090517"/>
                </a:lnTo>
                <a:lnTo>
                  <a:pt x="25472" y="1034716"/>
                </a:lnTo>
                <a:lnTo>
                  <a:pt x="21548" y="1003088"/>
                </a:lnTo>
                <a:lnTo>
                  <a:pt x="20728" y="999910"/>
                </a:lnTo>
                <a:cubicBezTo>
                  <a:pt x="19995" y="996488"/>
                  <a:pt x="18813" y="990823"/>
                  <a:pt x="16521" y="980575"/>
                </a:cubicBezTo>
                <a:cubicBezTo>
                  <a:pt x="14683" y="962985"/>
                  <a:pt x="13511" y="945362"/>
                  <a:pt x="11015" y="927805"/>
                </a:cubicBezTo>
                <a:cubicBezTo>
                  <a:pt x="9840" y="919546"/>
                  <a:pt x="6739" y="911435"/>
                  <a:pt x="5508" y="903180"/>
                </a:cubicBezTo>
                <a:cubicBezTo>
                  <a:pt x="3063" y="886794"/>
                  <a:pt x="1836" y="870344"/>
                  <a:pt x="0" y="853927"/>
                </a:cubicBezTo>
                <a:cubicBezTo>
                  <a:pt x="1836" y="805847"/>
                  <a:pt x="2235" y="757735"/>
                  <a:pt x="5507" y="709687"/>
                </a:cubicBezTo>
                <a:cubicBezTo>
                  <a:pt x="5913" y="703713"/>
                  <a:pt x="9778" y="698024"/>
                  <a:pt x="11013" y="692097"/>
                </a:cubicBezTo>
                <a:lnTo>
                  <a:pt x="11262" y="690869"/>
                </a:lnTo>
                <a:lnTo>
                  <a:pt x="22660" y="599013"/>
                </a:lnTo>
                <a:lnTo>
                  <a:pt x="25232" y="592808"/>
                </a:lnTo>
                <a:lnTo>
                  <a:pt x="27534" y="561931"/>
                </a:lnTo>
                <a:cubicBezTo>
                  <a:pt x="28016" y="558237"/>
                  <a:pt x="31446" y="554941"/>
                  <a:pt x="33038" y="551376"/>
                </a:cubicBezTo>
                <a:lnTo>
                  <a:pt x="37208" y="540724"/>
                </a:lnTo>
                <a:lnTo>
                  <a:pt x="40520" y="511906"/>
                </a:lnTo>
                <a:cubicBezTo>
                  <a:pt x="53271" y="458964"/>
                  <a:pt x="74570" y="413921"/>
                  <a:pt x="101378" y="382113"/>
                </a:cubicBezTo>
                <a:lnTo>
                  <a:pt x="121138" y="363275"/>
                </a:lnTo>
                <a:lnTo>
                  <a:pt x="133819" y="340054"/>
                </a:lnTo>
                <a:cubicBezTo>
                  <a:pt x="178738" y="293348"/>
                  <a:pt x="251107" y="247827"/>
                  <a:pt x="343835" y="208041"/>
                </a:cubicBezTo>
                <a:lnTo>
                  <a:pt x="478979" y="159776"/>
                </a:lnTo>
                <a:lnTo>
                  <a:pt x="492984" y="153362"/>
                </a:lnTo>
                <a:cubicBezTo>
                  <a:pt x="637897" y="98245"/>
                  <a:pt x="886590" y="51080"/>
                  <a:pt x="1171032" y="30819"/>
                </a:cubicBezTo>
                <a:cubicBezTo>
                  <a:pt x="1227919" y="26767"/>
                  <a:pt x="1283546" y="23982"/>
                  <a:pt x="1337348" y="22394"/>
                </a:cubicBezTo>
                <a:lnTo>
                  <a:pt x="1368466" y="22142"/>
                </a:lnTo>
                <a:lnTo>
                  <a:pt x="1433088" y="14864"/>
                </a:lnTo>
                <a:cubicBezTo>
                  <a:pt x="1546865" y="6761"/>
                  <a:pt x="1655588" y="3728"/>
                  <a:pt x="1754779" y="5184"/>
                </a:cubicBezTo>
                <a:lnTo>
                  <a:pt x="1757923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6" name="テキスト ボックス 325">
            <a:extLst>
              <a:ext uri="{FF2B5EF4-FFF2-40B4-BE49-F238E27FC236}">
                <a16:creationId xmlns:a16="http://schemas.microsoft.com/office/drawing/2014/main" id="{B49185E4-66BB-4068-9DC3-40E325C455B5}"/>
              </a:ext>
            </a:extLst>
          </p:cNvPr>
          <p:cNvSpPr txBox="1"/>
          <p:nvPr/>
        </p:nvSpPr>
        <p:spPr>
          <a:xfrm>
            <a:off x="766024" y="4486082"/>
            <a:ext cx="41851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確定申告書等作成コーナー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なら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金額等を入力するだけで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自動計算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で申告書が完成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！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327" name="図 326">
            <a:extLst>
              <a:ext uri="{FF2B5EF4-FFF2-40B4-BE49-F238E27FC236}">
                <a16:creationId xmlns:a16="http://schemas.microsoft.com/office/drawing/2014/main" id="{04B8F6E0-A429-43C6-90B0-9576356466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3" y="4048487"/>
            <a:ext cx="429681" cy="759538"/>
          </a:xfrm>
          <a:prstGeom prst="rect">
            <a:avLst/>
          </a:prstGeom>
        </p:spPr>
      </p:pic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878FE6B1-4927-4415-93B1-445815B659B2}"/>
              </a:ext>
            </a:extLst>
          </p:cNvPr>
          <p:cNvSpPr/>
          <p:nvPr/>
        </p:nvSpPr>
        <p:spPr>
          <a:xfrm>
            <a:off x="4390690" y="4546545"/>
            <a:ext cx="1175648" cy="1141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ｚｚｚｚｚｚｚｚ</a:t>
            </a:r>
          </a:p>
        </p:txBody>
      </p:sp>
      <p:pic>
        <p:nvPicPr>
          <p:cNvPr id="329" name="図 328">
            <a:hlinkClick r:id="rId17"/>
            <a:extLst>
              <a:ext uri="{FF2B5EF4-FFF2-40B4-BE49-F238E27FC236}">
                <a16:creationId xmlns:a16="http://schemas.microsoft.com/office/drawing/2014/main" id="{9A81A47B-8DA7-4A2D-BA73-46344074DE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0639" y="4637911"/>
            <a:ext cx="635751" cy="614630"/>
          </a:xfrm>
          <a:prstGeom prst="rect">
            <a:avLst/>
          </a:prstGeom>
        </p:spPr>
      </p:pic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77B57916-FDD8-4818-8F55-02425B1A50E7}"/>
              </a:ext>
            </a:extLst>
          </p:cNvPr>
          <p:cNvSpPr/>
          <p:nvPr/>
        </p:nvSpPr>
        <p:spPr>
          <a:xfrm rot="10634063">
            <a:off x="2597097" y="5897165"/>
            <a:ext cx="3813829" cy="1629941"/>
          </a:xfrm>
          <a:custGeom>
            <a:avLst/>
            <a:gdLst>
              <a:gd name="connsiteX0" fmla="*/ 1889203 w 5933489"/>
              <a:gd name="connsiteY0" fmla="*/ 0 h 1606783"/>
              <a:gd name="connsiteX1" fmla="*/ 2067831 w 5933489"/>
              <a:gd name="connsiteY1" fmla="*/ 7333 h 1606783"/>
              <a:gd name="connsiteX2" fmla="*/ 2101031 w 5933489"/>
              <a:gd name="connsiteY2" fmla="*/ 6698 h 1606783"/>
              <a:gd name="connsiteX3" fmla="*/ 2379939 w 5933489"/>
              <a:gd name="connsiteY3" fmla="*/ 15245 h 1606783"/>
              <a:gd name="connsiteX4" fmla="*/ 2627593 w 5933489"/>
              <a:gd name="connsiteY4" fmla="*/ 5080 h 1606783"/>
              <a:gd name="connsiteX5" fmla="*/ 2873676 w 5933489"/>
              <a:gd name="connsiteY5" fmla="*/ 15182 h 1606783"/>
              <a:gd name="connsiteX6" fmla="*/ 2956560 w 5933489"/>
              <a:gd name="connsiteY6" fmla="*/ 11778 h 1606783"/>
              <a:gd name="connsiteX7" fmla="*/ 3106000 w 5933489"/>
              <a:gd name="connsiteY7" fmla="*/ 17914 h 1606783"/>
              <a:gd name="connsiteX8" fmla="*/ 3134296 w 5933489"/>
              <a:gd name="connsiteY8" fmla="*/ 12434 h 1606783"/>
              <a:gd name="connsiteX9" fmla="*/ 3399189 w 5933489"/>
              <a:gd name="connsiteY9" fmla="*/ 3261 h 1606783"/>
              <a:gd name="connsiteX10" fmla="*/ 3541049 w 5933489"/>
              <a:gd name="connsiteY10" fmla="*/ 8738 h 1606783"/>
              <a:gd name="connsiteX11" fmla="*/ 3674988 w 5933489"/>
              <a:gd name="connsiteY11" fmla="*/ 0 h 1606783"/>
              <a:gd name="connsiteX12" fmla="*/ 3836289 w 5933489"/>
              <a:gd name="connsiteY12" fmla="*/ 10524 h 1606783"/>
              <a:gd name="connsiteX13" fmla="*/ 3876582 w 5933489"/>
              <a:gd name="connsiteY13" fmla="*/ 9128 h 1606783"/>
              <a:gd name="connsiteX14" fmla="*/ 3933558 w 5933489"/>
              <a:gd name="connsiteY14" fmla="*/ 11327 h 1606783"/>
              <a:gd name="connsiteX15" fmla="*/ 4166534 w 5933489"/>
              <a:gd name="connsiteY15" fmla="*/ 3260 h 1606783"/>
              <a:gd name="connsiteX16" fmla="*/ 4487782 w 5933489"/>
              <a:gd name="connsiteY16" fmla="*/ 22750 h 1606783"/>
              <a:gd name="connsiteX17" fmla="*/ 4501102 w 5933489"/>
              <a:gd name="connsiteY17" fmla="*/ 24662 h 1606783"/>
              <a:gd name="connsiteX18" fmla="*/ 4536816 w 5933489"/>
              <a:gd name="connsiteY18" fmla="*/ 22143 h 1606783"/>
              <a:gd name="connsiteX19" fmla="*/ 4725246 w 5933489"/>
              <a:gd name="connsiteY19" fmla="*/ 38991 h 1606783"/>
              <a:gd name="connsiteX20" fmla="*/ 4810193 w 5933489"/>
              <a:gd name="connsiteY20" fmla="*/ 58776 h 1606783"/>
              <a:gd name="connsiteX21" fmla="*/ 4852853 w 5933489"/>
              <a:gd name="connsiteY21" fmla="*/ 60622 h 1606783"/>
              <a:gd name="connsiteX22" fmla="*/ 5074829 w 5933489"/>
              <a:gd name="connsiteY22" fmla="*/ 92255 h 1606783"/>
              <a:gd name="connsiteX23" fmla="*/ 5291548 w 5933489"/>
              <a:gd name="connsiteY23" fmla="*/ 149760 h 1606783"/>
              <a:gd name="connsiteX24" fmla="*/ 5374843 w 5933489"/>
              <a:gd name="connsiteY24" fmla="*/ 184478 h 1606783"/>
              <a:gd name="connsiteX25" fmla="*/ 5473590 w 5933489"/>
              <a:gd name="connsiteY25" fmla="*/ 212476 h 1606783"/>
              <a:gd name="connsiteX26" fmla="*/ 5605491 w 5933489"/>
              <a:gd name="connsiteY26" fmla="*/ 276010 h 1606783"/>
              <a:gd name="connsiteX27" fmla="*/ 5683432 w 5933489"/>
              <a:gd name="connsiteY27" fmla="*/ 342929 h 1606783"/>
              <a:gd name="connsiteX28" fmla="*/ 5685510 w 5933489"/>
              <a:gd name="connsiteY28" fmla="*/ 343800 h 1606783"/>
              <a:gd name="connsiteX29" fmla="*/ 5687235 w 5933489"/>
              <a:gd name="connsiteY29" fmla="*/ 346194 h 1606783"/>
              <a:gd name="connsiteX30" fmla="*/ 5688621 w 5933489"/>
              <a:gd name="connsiteY30" fmla="*/ 347384 h 1606783"/>
              <a:gd name="connsiteX31" fmla="*/ 5688999 w 5933489"/>
              <a:gd name="connsiteY31" fmla="*/ 348641 h 1606783"/>
              <a:gd name="connsiteX32" fmla="*/ 5699524 w 5933489"/>
              <a:gd name="connsiteY32" fmla="*/ 363244 h 1606783"/>
              <a:gd name="connsiteX33" fmla="*/ 5722883 w 5933489"/>
              <a:gd name="connsiteY33" fmla="*/ 382686 h 1606783"/>
              <a:gd name="connsiteX34" fmla="*/ 5727054 w 5933489"/>
              <a:gd name="connsiteY34" fmla="*/ 391475 h 1606783"/>
              <a:gd name="connsiteX35" fmla="*/ 5728935 w 5933489"/>
              <a:gd name="connsiteY35" fmla="*/ 393201 h 1606783"/>
              <a:gd name="connsiteX36" fmla="*/ 5728943 w 5933489"/>
              <a:gd name="connsiteY36" fmla="*/ 393207 h 1606783"/>
              <a:gd name="connsiteX37" fmla="*/ 5728943 w 5933489"/>
              <a:gd name="connsiteY37" fmla="*/ 393209 h 1606783"/>
              <a:gd name="connsiteX38" fmla="*/ 5776848 w 5933489"/>
              <a:gd name="connsiteY38" fmla="*/ 437185 h 1606783"/>
              <a:gd name="connsiteX39" fmla="*/ 5852309 w 5933489"/>
              <a:gd name="connsiteY39" fmla="*/ 544838 h 1606783"/>
              <a:gd name="connsiteX40" fmla="*/ 5862326 w 5933489"/>
              <a:gd name="connsiteY40" fmla="*/ 578160 h 1606783"/>
              <a:gd name="connsiteX41" fmla="*/ 5867081 w 5933489"/>
              <a:gd name="connsiteY41" fmla="*/ 582825 h 1606783"/>
              <a:gd name="connsiteX42" fmla="*/ 5873503 w 5933489"/>
              <a:gd name="connsiteY42" fmla="*/ 605050 h 1606783"/>
              <a:gd name="connsiteX43" fmla="*/ 5892770 w 5933489"/>
              <a:gd name="connsiteY43" fmla="*/ 643150 h 1606783"/>
              <a:gd name="connsiteX44" fmla="*/ 5902404 w 5933489"/>
              <a:gd name="connsiteY44" fmla="*/ 671725 h 1606783"/>
              <a:gd name="connsiteX45" fmla="*/ 5905614 w 5933489"/>
              <a:gd name="connsiteY45" fmla="*/ 681249 h 1606783"/>
              <a:gd name="connsiteX46" fmla="*/ 5908225 w 5933489"/>
              <a:gd name="connsiteY46" fmla="*/ 707065 h 1606783"/>
              <a:gd name="connsiteX47" fmla="*/ 5920868 w 5933489"/>
              <a:gd name="connsiteY47" fmla="*/ 738841 h 1606783"/>
              <a:gd name="connsiteX48" fmla="*/ 5922426 w 5933489"/>
              <a:gd name="connsiteY48" fmla="*/ 774911 h 1606783"/>
              <a:gd name="connsiteX49" fmla="*/ 5925105 w 5933489"/>
              <a:gd name="connsiteY49" fmla="*/ 780048 h 1606783"/>
              <a:gd name="connsiteX50" fmla="*/ 5928877 w 5933489"/>
              <a:gd name="connsiteY50" fmla="*/ 910613 h 1606783"/>
              <a:gd name="connsiteX51" fmla="*/ 5926563 w 5933489"/>
              <a:gd name="connsiteY51" fmla="*/ 931959 h 1606783"/>
              <a:gd name="connsiteX52" fmla="*/ 5924808 w 5933489"/>
              <a:gd name="connsiteY52" fmla="*/ 982723 h 1606783"/>
              <a:gd name="connsiteX53" fmla="*/ 5922651 w 5933489"/>
              <a:gd name="connsiteY53" fmla="*/ 989394 h 1606783"/>
              <a:gd name="connsiteX54" fmla="*/ 5918053 w 5933489"/>
              <a:gd name="connsiteY54" fmla="*/ 1023270 h 1606783"/>
              <a:gd name="connsiteX55" fmla="*/ 5864044 w 5933489"/>
              <a:gd name="connsiteY55" fmla="*/ 1153084 h 1606783"/>
              <a:gd name="connsiteX56" fmla="*/ 5852142 w 5933489"/>
              <a:gd name="connsiteY56" fmla="*/ 1169896 h 1606783"/>
              <a:gd name="connsiteX57" fmla="*/ 5837077 w 5933489"/>
              <a:gd name="connsiteY57" fmla="*/ 1199515 h 1606783"/>
              <a:gd name="connsiteX58" fmla="*/ 5760186 w 5933489"/>
              <a:gd name="connsiteY58" fmla="*/ 1293145 h 1606783"/>
              <a:gd name="connsiteX59" fmla="*/ 5759906 w 5933489"/>
              <a:gd name="connsiteY59" fmla="*/ 1293680 h 1606783"/>
              <a:gd name="connsiteX60" fmla="*/ 5754402 w 5933489"/>
              <a:gd name="connsiteY60" fmla="*/ 1304234 h 1606783"/>
              <a:gd name="connsiteX61" fmla="*/ 5743389 w 5933489"/>
              <a:gd name="connsiteY61" fmla="*/ 1314789 h 1606783"/>
              <a:gd name="connsiteX62" fmla="*/ 5737881 w 5933489"/>
              <a:gd name="connsiteY62" fmla="*/ 1325342 h 1606783"/>
              <a:gd name="connsiteX63" fmla="*/ 5704842 w 5933489"/>
              <a:gd name="connsiteY63" fmla="*/ 1349968 h 1606783"/>
              <a:gd name="connsiteX64" fmla="*/ 5693828 w 5933489"/>
              <a:gd name="connsiteY64" fmla="*/ 1364040 h 1606783"/>
              <a:gd name="connsiteX65" fmla="*/ 5677310 w 5933489"/>
              <a:gd name="connsiteY65" fmla="*/ 1374595 h 1606783"/>
              <a:gd name="connsiteX66" fmla="*/ 5666295 w 5933489"/>
              <a:gd name="connsiteY66" fmla="*/ 1385150 h 1606783"/>
              <a:gd name="connsiteX67" fmla="*/ 5649776 w 5933489"/>
              <a:gd name="connsiteY67" fmla="*/ 1388667 h 1606783"/>
              <a:gd name="connsiteX68" fmla="*/ 5633255 w 5933489"/>
              <a:gd name="connsiteY68" fmla="*/ 1402740 h 1606783"/>
              <a:gd name="connsiteX69" fmla="*/ 5617582 w 5933489"/>
              <a:gd name="connsiteY69" fmla="*/ 1406077 h 1606783"/>
              <a:gd name="connsiteX70" fmla="*/ 5608765 w 5933489"/>
              <a:gd name="connsiteY70" fmla="*/ 1411349 h 1606783"/>
              <a:gd name="connsiteX71" fmla="*/ 5600218 w 5933489"/>
              <a:gd name="connsiteY71" fmla="*/ 1416811 h 1606783"/>
              <a:gd name="connsiteX72" fmla="*/ 5581062 w 5933489"/>
              <a:gd name="connsiteY72" fmla="*/ 1424969 h 1606783"/>
              <a:gd name="connsiteX73" fmla="*/ 5541679 w 5933489"/>
              <a:gd name="connsiteY73" fmla="*/ 1448522 h 1606783"/>
              <a:gd name="connsiteX74" fmla="*/ 5540203 w 5933489"/>
              <a:gd name="connsiteY74" fmla="*/ 1449596 h 1606783"/>
              <a:gd name="connsiteX75" fmla="*/ 5539635 w 5933489"/>
              <a:gd name="connsiteY75" fmla="*/ 1449745 h 1606783"/>
              <a:gd name="connsiteX76" fmla="*/ 5537966 w 5933489"/>
              <a:gd name="connsiteY76" fmla="*/ 1450743 h 1606783"/>
              <a:gd name="connsiteX77" fmla="*/ 5507155 w 5933489"/>
              <a:gd name="connsiteY77" fmla="*/ 1462193 h 1606783"/>
              <a:gd name="connsiteX78" fmla="*/ 5501098 w 5933489"/>
              <a:gd name="connsiteY78" fmla="*/ 1466062 h 1606783"/>
              <a:gd name="connsiteX79" fmla="*/ 5484577 w 5933489"/>
              <a:gd name="connsiteY79" fmla="*/ 1473099 h 1606783"/>
              <a:gd name="connsiteX80" fmla="*/ 5451536 w 5933489"/>
              <a:gd name="connsiteY80" fmla="*/ 1490689 h 1606783"/>
              <a:gd name="connsiteX81" fmla="*/ 5418498 w 5933489"/>
              <a:gd name="connsiteY81" fmla="*/ 1497725 h 1606783"/>
              <a:gd name="connsiteX82" fmla="*/ 5401977 w 5933489"/>
              <a:gd name="connsiteY82" fmla="*/ 1508279 h 1606783"/>
              <a:gd name="connsiteX83" fmla="*/ 5379950 w 5933489"/>
              <a:gd name="connsiteY83" fmla="*/ 1511798 h 1606783"/>
              <a:gd name="connsiteX84" fmla="*/ 5363432 w 5933489"/>
              <a:gd name="connsiteY84" fmla="*/ 1515316 h 1606783"/>
              <a:gd name="connsiteX85" fmla="*/ 5335898 w 5933489"/>
              <a:gd name="connsiteY85" fmla="*/ 1522352 h 1606783"/>
              <a:gd name="connsiteX86" fmla="*/ 5319380 w 5933489"/>
              <a:gd name="connsiteY86" fmla="*/ 1529387 h 1606783"/>
              <a:gd name="connsiteX87" fmla="*/ 5275328 w 5933489"/>
              <a:gd name="connsiteY87" fmla="*/ 1536424 h 1606783"/>
              <a:gd name="connsiteX88" fmla="*/ 5231273 w 5933489"/>
              <a:gd name="connsiteY88" fmla="*/ 1543461 h 1606783"/>
              <a:gd name="connsiteX89" fmla="*/ 5214755 w 5933489"/>
              <a:gd name="connsiteY89" fmla="*/ 1550496 h 1606783"/>
              <a:gd name="connsiteX90" fmla="*/ 5165194 w 5933489"/>
              <a:gd name="connsiteY90" fmla="*/ 1561050 h 1606783"/>
              <a:gd name="connsiteX91" fmla="*/ 5148675 w 5933489"/>
              <a:gd name="connsiteY91" fmla="*/ 1564568 h 1606783"/>
              <a:gd name="connsiteX92" fmla="*/ 5132155 w 5933489"/>
              <a:gd name="connsiteY92" fmla="*/ 1568085 h 1606783"/>
              <a:gd name="connsiteX93" fmla="*/ 5104619 w 5933489"/>
              <a:gd name="connsiteY93" fmla="*/ 1571604 h 1606783"/>
              <a:gd name="connsiteX94" fmla="*/ 5088102 w 5933489"/>
              <a:gd name="connsiteY94" fmla="*/ 1575121 h 1606783"/>
              <a:gd name="connsiteX95" fmla="*/ 5044048 w 5933489"/>
              <a:gd name="connsiteY95" fmla="*/ 1578639 h 1606783"/>
              <a:gd name="connsiteX96" fmla="*/ 4994491 w 5933489"/>
              <a:gd name="connsiteY96" fmla="*/ 1585676 h 1606783"/>
              <a:gd name="connsiteX97" fmla="*/ 4966954 w 5933489"/>
              <a:gd name="connsiteY97" fmla="*/ 1589195 h 1606783"/>
              <a:gd name="connsiteX98" fmla="*/ 4928410 w 5933489"/>
              <a:gd name="connsiteY98" fmla="*/ 1596229 h 1606783"/>
              <a:gd name="connsiteX99" fmla="*/ 4840306 w 5933489"/>
              <a:gd name="connsiteY99" fmla="*/ 1599748 h 1606783"/>
              <a:gd name="connsiteX100" fmla="*/ 4642067 w 5933489"/>
              <a:gd name="connsiteY100" fmla="*/ 1606783 h 1606783"/>
              <a:gd name="connsiteX101" fmla="*/ 3926208 w 5933489"/>
              <a:gd name="connsiteY101" fmla="*/ 1603266 h 1606783"/>
              <a:gd name="connsiteX102" fmla="*/ 3871143 w 5933489"/>
              <a:gd name="connsiteY102" fmla="*/ 1599749 h 1606783"/>
              <a:gd name="connsiteX103" fmla="*/ 3827090 w 5933489"/>
              <a:gd name="connsiteY103" fmla="*/ 1589194 h 1606783"/>
              <a:gd name="connsiteX104" fmla="*/ 3772022 w 5933489"/>
              <a:gd name="connsiteY104" fmla="*/ 1585676 h 1606783"/>
              <a:gd name="connsiteX105" fmla="*/ 3771826 w 5933489"/>
              <a:gd name="connsiteY105" fmla="*/ 1585663 h 1606783"/>
              <a:gd name="connsiteX106" fmla="*/ 3730396 w 5933489"/>
              <a:gd name="connsiteY106" fmla="*/ 1586098 h 1606783"/>
              <a:gd name="connsiteX107" fmla="*/ 3683590 w 5933489"/>
              <a:gd name="connsiteY107" fmla="*/ 1582579 h 1606783"/>
              <a:gd name="connsiteX108" fmla="*/ 3664317 w 5933489"/>
              <a:gd name="connsiteY108" fmla="*/ 1579060 h 1606783"/>
              <a:gd name="connsiteX109" fmla="*/ 3647797 w 5933489"/>
              <a:gd name="connsiteY109" fmla="*/ 1577302 h 1606783"/>
              <a:gd name="connsiteX110" fmla="*/ 3639536 w 5933489"/>
              <a:gd name="connsiteY110" fmla="*/ 1575543 h 1606783"/>
              <a:gd name="connsiteX111" fmla="*/ 3603744 w 5933489"/>
              <a:gd name="connsiteY111" fmla="*/ 1572024 h 1606783"/>
              <a:gd name="connsiteX112" fmla="*/ 3595485 w 5933489"/>
              <a:gd name="connsiteY112" fmla="*/ 1570266 h 1606783"/>
              <a:gd name="connsiteX113" fmla="*/ 3584471 w 5933489"/>
              <a:gd name="connsiteY113" fmla="*/ 1568505 h 1606783"/>
              <a:gd name="connsiteX114" fmla="*/ 3529406 w 5933489"/>
              <a:gd name="connsiteY114" fmla="*/ 1563230 h 1606783"/>
              <a:gd name="connsiteX115" fmla="*/ 3408259 w 5933489"/>
              <a:gd name="connsiteY115" fmla="*/ 1559710 h 1606783"/>
              <a:gd name="connsiteX116" fmla="*/ 3375221 w 5933489"/>
              <a:gd name="connsiteY116" fmla="*/ 1557953 h 1606783"/>
              <a:gd name="connsiteX117" fmla="*/ 3358699 w 5933489"/>
              <a:gd name="connsiteY117" fmla="*/ 1556192 h 1606783"/>
              <a:gd name="connsiteX118" fmla="*/ 3339428 w 5933489"/>
              <a:gd name="connsiteY118" fmla="*/ 1554435 h 1606783"/>
              <a:gd name="connsiteX119" fmla="*/ 3317399 w 5933489"/>
              <a:gd name="connsiteY119" fmla="*/ 1552675 h 1606783"/>
              <a:gd name="connsiteX120" fmla="*/ 3306387 w 5933489"/>
              <a:gd name="connsiteY120" fmla="*/ 1550917 h 1606783"/>
              <a:gd name="connsiteX121" fmla="*/ 3284362 w 5933489"/>
              <a:gd name="connsiteY121" fmla="*/ 1549157 h 1606783"/>
              <a:gd name="connsiteX122" fmla="*/ 3232049 w 5933489"/>
              <a:gd name="connsiteY122" fmla="*/ 1542123 h 1606783"/>
              <a:gd name="connsiteX123" fmla="*/ 3210022 w 5933489"/>
              <a:gd name="connsiteY123" fmla="*/ 1540361 h 1606783"/>
              <a:gd name="connsiteX124" fmla="*/ 3171476 w 5933489"/>
              <a:gd name="connsiteY124" fmla="*/ 1535085 h 1606783"/>
              <a:gd name="connsiteX125" fmla="*/ 3149450 w 5933489"/>
              <a:gd name="connsiteY125" fmla="*/ 1531566 h 1606783"/>
              <a:gd name="connsiteX126" fmla="*/ 3124670 w 5933489"/>
              <a:gd name="connsiteY126" fmla="*/ 1529808 h 1606783"/>
              <a:gd name="connsiteX127" fmla="*/ 3123350 w 5933489"/>
              <a:gd name="connsiteY127" fmla="*/ 1529639 h 1606783"/>
              <a:gd name="connsiteX128" fmla="*/ 3046232 w 5933489"/>
              <a:gd name="connsiteY128" fmla="*/ 1527964 h 1606783"/>
              <a:gd name="connsiteX129" fmla="*/ 2904841 w 5933489"/>
              <a:gd name="connsiteY129" fmla="*/ 1516022 h 1606783"/>
              <a:gd name="connsiteX130" fmla="*/ 2896147 w 5933489"/>
              <a:gd name="connsiteY130" fmla="*/ 1515736 h 1606783"/>
              <a:gd name="connsiteX131" fmla="*/ 2885769 w 5933489"/>
              <a:gd name="connsiteY131" fmla="*/ 1514411 h 1606783"/>
              <a:gd name="connsiteX132" fmla="*/ 2838606 w 5933489"/>
              <a:gd name="connsiteY132" fmla="*/ 1510427 h 1606783"/>
              <a:gd name="connsiteX133" fmla="*/ 2268394 w 5933489"/>
              <a:gd name="connsiteY133" fmla="*/ 1508700 h 1606783"/>
              <a:gd name="connsiteX134" fmla="*/ 2260134 w 5933489"/>
              <a:gd name="connsiteY134" fmla="*/ 1510459 h 1606783"/>
              <a:gd name="connsiteX135" fmla="*/ 2238107 w 5933489"/>
              <a:gd name="connsiteY135" fmla="*/ 1512218 h 1606783"/>
              <a:gd name="connsiteX136" fmla="*/ 1882932 w 5933489"/>
              <a:gd name="connsiteY136" fmla="*/ 1512218 h 1606783"/>
              <a:gd name="connsiteX137" fmla="*/ 1874671 w 5933489"/>
              <a:gd name="connsiteY137" fmla="*/ 1510459 h 1606783"/>
              <a:gd name="connsiteX138" fmla="*/ 1738465 w 5933489"/>
              <a:gd name="connsiteY138" fmla="*/ 1508933 h 1606783"/>
              <a:gd name="connsiteX139" fmla="*/ 1736702 w 5933489"/>
              <a:gd name="connsiteY139" fmla="*/ 1509107 h 1606783"/>
              <a:gd name="connsiteX140" fmla="*/ 1574889 w 5933489"/>
              <a:gd name="connsiteY140" fmla="*/ 1515316 h 1606783"/>
              <a:gd name="connsiteX141" fmla="*/ 1371144 w 5933489"/>
              <a:gd name="connsiteY141" fmla="*/ 1511797 h 1606783"/>
              <a:gd name="connsiteX142" fmla="*/ 1222468 w 5933489"/>
              <a:gd name="connsiteY142" fmla="*/ 1501243 h 1606783"/>
              <a:gd name="connsiteX143" fmla="*/ 1189427 w 5933489"/>
              <a:gd name="connsiteY143" fmla="*/ 1497725 h 1606783"/>
              <a:gd name="connsiteX144" fmla="*/ 1150882 w 5933489"/>
              <a:gd name="connsiteY144" fmla="*/ 1494207 h 1606783"/>
              <a:gd name="connsiteX145" fmla="*/ 1090309 w 5933489"/>
              <a:gd name="connsiteY145" fmla="*/ 1487171 h 1606783"/>
              <a:gd name="connsiteX146" fmla="*/ 875552 w 5933489"/>
              <a:gd name="connsiteY146" fmla="*/ 1476618 h 1606783"/>
              <a:gd name="connsiteX147" fmla="*/ 781939 w 5933489"/>
              <a:gd name="connsiteY147" fmla="*/ 1469582 h 1606783"/>
              <a:gd name="connsiteX148" fmla="*/ 726872 w 5933489"/>
              <a:gd name="connsiteY148" fmla="*/ 1462545 h 1606783"/>
              <a:gd name="connsiteX149" fmla="*/ 710351 w 5933489"/>
              <a:gd name="connsiteY149" fmla="*/ 1459027 h 1606783"/>
              <a:gd name="connsiteX150" fmla="*/ 594714 w 5933489"/>
              <a:gd name="connsiteY150" fmla="*/ 1451992 h 1606783"/>
              <a:gd name="connsiteX151" fmla="*/ 561674 w 5933489"/>
              <a:gd name="connsiteY151" fmla="*/ 1444954 h 1606783"/>
              <a:gd name="connsiteX152" fmla="*/ 560653 w 5933489"/>
              <a:gd name="connsiteY152" fmla="*/ 1444676 h 1606783"/>
              <a:gd name="connsiteX153" fmla="*/ 533829 w 5933489"/>
              <a:gd name="connsiteY153" fmla="*/ 1442550 h 1606783"/>
              <a:gd name="connsiteX154" fmla="*/ 141010 w 5933489"/>
              <a:gd name="connsiteY154" fmla="*/ 1235433 h 1606783"/>
              <a:gd name="connsiteX155" fmla="*/ 98795 w 5933489"/>
              <a:gd name="connsiteY155" fmla="*/ 1174229 h 1606783"/>
              <a:gd name="connsiteX156" fmla="*/ 97571 w 5933489"/>
              <a:gd name="connsiteY156" fmla="*/ 1174836 h 1606783"/>
              <a:gd name="connsiteX157" fmla="*/ 88105 w 5933489"/>
              <a:gd name="connsiteY157" fmla="*/ 1163512 h 1606783"/>
              <a:gd name="connsiteX158" fmla="*/ 82600 w 5933489"/>
              <a:gd name="connsiteY158" fmla="*/ 1152958 h 1606783"/>
              <a:gd name="connsiteX159" fmla="*/ 71586 w 5933489"/>
              <a:gd name="connsiteY159" fmla="*/ 1142405 h 1606783"/>
              <a:gd name="connsiteX160" fmla="*/ 60573 w 5933489"/>
              <a:gd name="connsiteY160" fmla="*/ 1121297 h 1606783"/>
              <a:gd name="connsiteX161" fmla="*/ 49559 w 5933489"/>
              <a:gd name="connsiteY161" fmla="*/ 1096670 h 1606783"/>
              <a:gd name="connsiteX162" fmla="*/ 48598 w 5933489"/>
              <a:gd name="connsiteY162" fmla="*/ 1090517 h 1606783"/>
              <a:gd name="connsiteX163" fmla="*/ 25472 w 5933489"/>
              <a:gd name="connsiteY163" fmla="*/ 1034716 h 1606783"/>
              <a:gd name="connsiteX164" fmla="*/ 21548 w 5933489"/>
              <a:gd name="connsiteY164" fmla="*/ 1003088 h 1606783"/>
              <a:gd name="connsiteX165" fmla="*/ 20728 w 5933489"/>
              <a:gd name="connsiteY165" fmla="*/ 999910 h 1606783"/>
              <a:gd name="connsiteX166" fmla="*/ 16521 w 5933489"/>
              <a:gd name="connsiteY166" fmla="*/ 980575 h 1606783"/>
              <a:gd name="connsiteX167" fmla="*/ 11015 w 5933489"/>
              <a:gd name="connsiteY167" fmla="*/ 927805 h 1606783"/>
              <a:gd name="connsiteX168" fmla="*/ 5508 w 5933489"/>
              <a:gd name="connsiteY168" fmla="*/ 903180 h 1606783"/>
              <a:gd name="connsiteX169" fmla="*/ 0 w 5933489"/>
              <a:gd name="connsiteY169" fmla="*/ 853927 h 1606783"/>
              <a:gd name="connsiteX170" fmla="*/ 5507 w 5933489"/>
              <a:gd name="connsiteY170" fmla="*/ 709687 h 1606783"/>
              <a:gd name="connsiteX171" fmla="*/ 11013 w 5933489"/>
              <a:gd name="connsiteY171" fmla="*/ 692097 h 1606783"/>
              <a:gd name="connsiteX172" fmla="*/ 11262 w 5933489"/>
              <a:gd name="connsiteY172" fmla="*/ 690869 h 1606783"/>
              <a:gd name="connsiteX173" fmla="*/ 22660 w 5933489"/>
              <a:gd name="connsiteY173" fmla="*/ 599013 h 1606783"/>
              <a:gd name="connsiteX174" fmla="*/ 25232 w 5933489"/>
              <a:gd name="connsiteY174" fmla="*/ 592808 h 1606783"/>
              <a:gd name="connsiteX175" fmla="*/ 27534 w 5933489"/>
              <a:gd name="connsiteY175" fmla="*/ 561931 h 1606783"/>
              <a:gd name="connsiteX176" fmla="*/ 33038 w 5933489"/>
              <a:gd name="connsiteY176" fmla="*/ 551376 h 1606783"/>
              <a:gd name="connsiteX177" fmla="*/ 37208 w 5933489"/>
              <a:gd name="connsiteY177" fmla="*/ 540724 h 1606783"/>
              <a:gd name="connsiteX178" fmla="*/ 40520 w 5933489"/>
              <a:gd name="connsiteY178" fmla="*/ 511906 h 1606783"/>
              <a:gd name="connsiteX179" fmla="*/ 101378 w 5933489"/>
              <a:gd name="connsiteY179" fmla="*/ 382113 h 1606783"/>
              <a:gd name="connsiteX180" fmla="*/ 121138 w 5933489"/>
              <a:gd name="connsiteY180" fmla="*/ 363275 h 1606783"/>
              <a:gd name="connsiteX181" fmla="*/ 133819 w 5933489"/>
              <a:gd name="connsiteY181" fmla="*/ 340054 h 1606783"/>
              <a:gd name="connsiteX182" fmla="*/ 343835 w 5933489"/>
              <a:gd name="connsiteY182" fmla="*/ 208041 h 1606783"/>
              <a:gd name="connsiteX183" fmla="*/ 478979 w 5933489"/>
              <a:gd name="connsiteY183" fmla="*/ 159776 h 1606783"/>
              <a:gd name="connsiteX184" fmla="*/ 492984 w 5933489"/>
              <a:gd name="connsiteY184" fmla="*/ 153362 h 1606783"/>
              <a:gd name="connsiteX185" fmla="*/ 1171032 w 5933489"/>
              <a:gd name="connsiteY185" fmla="*/ 30819 h 1606783"/>
              <a:gd name="connsiteX186" fmla="*/ 1337348 w 5933489"/>
              <a:gd name="connsiteY186" fmla="*/ 22394 h 1606783"/>
              <a:gd name="connsiteX187" fmla="*/ 1368466 w 5933489"/>
              <a:gd name="connsiteY187" fmla="*/ 22142 h 1606783"/>
              <a:gd name="connsiteX188" fmla="*/ 1433088 w 5933489"/>
              <a:gd name="connsiteY188" fmla="*/ 14864 h 1606783"/>
              <a:gd name="connsiteX189" fmla="*/ 1754779 w 5933489"/>
              <a:gd name="connsiteY189" fmla="*/ 5184 h 1606783"/>
              <a:gd name="connsiteX190" fmla="*/ 1757923 w 5933489"/>
              <a:gd name="connsiteY190" fmla="*/ 5389 h 160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5933489" h="1606783">
                <a:moveTo>
                  <a:pt x="1889203" y="0"/>
                </a:moveTo>
                <a:lnTo>
                  <a:pt x="2067831" y="7333"/>
                </a:lnTo>
                <a:lnTo>
                  <a:pt x="2101031" y="6698"/>
                </a:lnTo>
                <a:lnTo>
                  <a:pt x="2379939" y="15245"/>
                </a:lnTo>
                <a:lnTo>
                  <a:pt x="2627593" y="5080"/>
                </a:lnTo>
                <a:lnTo>
                  <a:pt x="2873676" y="15182"/>
                </a:lnTo>
                <a:lnTo>
                  <a:pt x="2956560" y="11778"/>
                </a:lnTo>
                <a:lnTo>
                  <a:pt x="3106000" y="17914"/>
                </a:lnTo>
                <a:lnTo>
                  <a:pt x="3134296" y="12434"/>
                </a:lnTo>
                <a:cubicBezTo>
                  <a:pt x="3210203" y="4898"/>
                  <a:pt x="3300000" y="1691"/>
                  <a:pt x="3399189" y="3261"/>
                </a:cubicBezTo>
                <a:lnTo>
                  <a:pt x="3541049" y="8738"/>
                </a:lnTo>
                <a:lnTo>
                  <a:pt x="3674988" y="0"/>
                </a:lnTo>
                <a:lnTo>
                  <a:pt x="3836289" y="10524"/>
                </a:lnTo>
                <a:lnTo>
                  <a:pt x="3876582" y="9128"/>
                </a:lnTo>
                <a:lnTo>
                  <a:pt x="3933558" y="11327"/>
                </a:lnTo>
                <a:lnTo>
                  <a:pt x="4166534" y="3260"/>
                </a:lnTo>
                <a:cubicBezTo>
                  <a:pt x="4265724" y="4830"/>
                  <a:pt x="4374306" y="11178"/>
                  <a:pt x="4487782" y="22750"/>
                </a:cubicBezTo>
                <a:lnTo>
                  <a:pt x="4501102" y="24662"/>
                </a:lnTo>
                <a:lnTo>
                  <a:pt x="4536816" y="22143"/>
                </a:lnTo>
                <a:cubicBezTo>
                  <a:pt x="4595435" y="22934"/>
                  <a:pt x="4659149" y="28391"/>
                  <a:pt x="4725246" y="38991"/>
                </a:cubicBezTo>
                <a:lnTo>
                  <a:pt x="4810193" y="58776"/>
                </a:lnTo>
                <a:lnTo>
                  <a:pt x="4852853" y="60622"/>
                </a:lnTo>
                <a:cubicBezTo>
                  <a:pt x="4921965" y="65990"/>
                  <a:pt x="4997023" y="76445"/>
                  <a:pt x="5074829" y="92255"/>
                </a:cubicBezTo>
                <a:cubicBezTo>
                  <a:pt x="5152635" y="108064"/>
                  <a:pt x="5225823" y="127731"/>
                  <a:pt x="5291548" y="149760"/>
                </a:cubicBezTo>
                <a:lnTo>
                  <a:pt x="5374843" y="184478"/>
                </a:lnTo>
                <a:lnTo>
                  <a:pt x="5473590" y="212476"/>
                </a:lnTo>
                <a:cubicBezTo>
                  <a:pt x="5524242" y="231441"/>
                  <a:pt x="5568930" y="253072"/>
                  <a:pt x="5605491" y="276010"/>
                </a:cubicBezTo>
                <a:lnTo>
                  <a:pt x="5683432" y="342929"/>
                </a:lnTo>
                <a:lnTo>
                  <a:pt x="5685510" y="343800"/>
                </a:lnTo>
                <a:lnTo>
                  <a:pt x="5687235" y="346194"/>
                </a:lnTo>
                <a:lnTo>
                  <a:pt x="5688621" y="347384"/>
                </a:lnTo>
                <a:lnTo>
                  <a:pt x="5688999" y="348641"/>
                </a:lnTo>
                <a:lnTo>
                  <a:pt x="5699524" y="363244"/>
                </a:lnTo>
                <a:cubicBezTo>
                  <a:pt x="5706028" y="372267"/>
                  <a:pt x="5712551" y="375520"/>
                  <a:pt x="5722883" y="382686"/>
                </a:cubicBezTo>
                <a:lnTo>
                  <a:pt x="5727054" y="391475"/>
                </a:lnTo>
                <a:lnTo>
                  <a:pt x="5728935" y="393201"/>
                </a:lnTo>
                <a:lnTo>
                  <a:pt x="5728943" y="393207"/>
                </a:lnTo>
                <a:lnTo>
                  <a:pt x="5728943" y="393209"/>
                </a:lnTo>
                <a:lnTo>
                  <a:pt x="5776848" y="437185"/>
                </a:lnTo>
                <a:cubicBezTo>
                  <a:pt x="5808889" y="471796"/>
                  <a:pt x="5834315" y="508729"/>
                  <a:pt x="5852309" y="544838"/>
                </a:cubicBezTo>
                <a:lnTo>
                  <a:pt x="5862326" y="578160"/>
                </a:lnTo>
                <a:lnTo>
                  <a:pt x="5867081" y="582825"/>
                </a:lnTo>
                <a:cubicBezTo>
                  <a:pt x="5867836" y="585814"/>
                  <a:pt x="5871410" y="601322"/>
                  <a:pt x="5873503" y="605050"/>
                </a:cubicBezTo>
                <a:cubicBezTo>
                  <a:pt x="5894251" y="641979"/>
                  <a:pt x="5880268" y="606064"/>
                  <a:pt x="5892770" y="643150"/>
                </a:cubicBezTo>
                <a:lnTo>
                  <a:pt x="5902404" y="671725"/>
                </a:lnTo>
                <a:lnTo>
                  <a:pt x="5905614" y="681249"/>
                </a:lnTo>
                <a:lnTo>
                  <a:pt x="5908225" y="707065"/>
                </a:lnTo>
                <a:lnTo>
                  <a:pt x="5920868" y="738841"/>
                </a:lnTo>
                <a:lnTo>
                  <a:pt x="5922426" y="774911"/>
                </a:lnTo>
                <a:lnTo>
                  <a:pt x="5925105" y="780048"/>
                </a:lnTo>
                <a:cubicBezTo>
                  <a:pt x="5934511" y="840131"/>
                  <a:pt x="5936338" y="840345"/>
                  <a:pt x="5928877" y="910613"/>
                </a:cubicBezTo>
                <a:lnTo>
                  <a:pt x="5926563" y="931959"/>
                </a:lnTo>
                <a:lnTo>
                  <a:pt x="5924808" y="982723"/>
                </a:lnTo>
                <a:lnTo>
                  <a:pt x="5922651" y="989394"/>
                </a:lnTo>
                <a:lnTo>
                  <a:pt x="5918053" y="1023270"/>
                </a:lnTo>
                <a:cubicBezTo>
                  <a:pt x="5908151" y="1066133"/>
                  <a:pt x="5889953" y="1110252"/>
                  <a:pt x="5864044" y="1153084"/>
                </a:cubicBezTo>
                <a:lnTo>
                  <a:pt x="5852142" y="1169896"/>
                </a:lnTo>
                <a:lnTo>
                  <a:pt x="5837077" y="1199515"/>
                </a:lnTo>
                <a:lnTo>
                  <a:pt x="5760186" y="1293145"/>
                </a:lnTo>
                <a:lnTo>
                  <a:pt x="5759906" y="1293680"/>
                </a:lnTo>
                <a:cubicBezTo>
                  <a:pt x="5758072" y="1297198"/>
                  <a:pt x="5757622" y="1301149"/>
                  <a:pt x="5754402" y="1304234"/>
                </a:cubicBezTo>
                <a:cubicBezTo>
                  <a:pt x="5750731" y="1307752"/>
                  <a:pt x="5746348" y="1311006"/>
                  <a:pt x="5743389" y="1314789"/>
                </a:cubicBezTo>
                <a:cubicBezTo>
                  <a:pt x="5740792" y="1318106"/>
                  <a:pt x="5740760" y="1322121"/>
                  <a:pt x="5737881" y="1325342"/>
                </a:cubicBezTo>
                <a:cubicBezTo>
                  <a:pt x="5710928" y="1355477"/>
                  <a:pt x="5732740" y="1325015"/>
                  <a:pt x="5704842" y="1349968"/>
                </a:cubicBezTo>
                <a:cubicBezTo>
                  <a:pt x="5700070" y="1354236"/>
                  <a:pt x="5698601" y="1359773"/>
                  <a:pt x="5693828" y="1364040"/>
                </a:cubicBezTo>
                <a:cubicBezTo>
                  <a:pt x="5689302" y="1368089"/>
                  <a:pt x="5682294" y="1370773"/>
                  <a:pt x="5677310" y="1374595"/>
                </a:cubicBezTo>
                <a:cubicBezTo>
                  <a:pt x="5673071" y="1377843"/>
                  <a:pt x="5671465" y="1382507"/>
                  <a:pt x="5666295" y="1385150"/>
                </a:cubicBezTo>
                <a:cubicBezTo>
                  <a:pt x="5661761" y="1387464"/>
                  <a:pt x="5655282" y="1387494"/>
                  <a:pt x="5649776" y="1388667"/>
                </a:cubicBezTo>
                <a:cubicBezTo>
                  <a:pt x="5644268" y="1393357"/>
                  <a:pt x="5640306" y="1398985"/>
                  <a:pt x="5633255" y="1402740"/>
                </a:cubicBezTo>
                <a:lnTo>
                  <a:pt x="5617582" y="1406077"/>
                </a:lnTo>
                <a:lnTo>
                  <a:pt x="5608765" y="1411349"/>
                </a:lnTo>
                <a:lnTo>
                  <a:pt x="5600218" y="1416811"/>
                </a:lnTo>
                <a:lnTo>
                  <a:pt x="5581062" y="1424969"/>
                </a:lnTo>
                <a:lnTo>
                  <a:pt x="5541679" y="1448522"/>
                </a:lnTo>
                <a:lnTo>
                  <a:pt x="5540203" y="1449596"/>
                </a:lnTo>
                <a:lnTo>
                  <a:pt x="5539635" y="1449745"/>
                </a:lnTo>
                <a:lnTo>
                  <a:pt x="5537966" y="1450743"/>
                </a:lnTo>
                <a:lnTo>
                  <a:pt x="5507155" y="1462193"/>
                </a:lnTo>
                <a:lnTo>
                  <a:pt x="5501098" y="1466062"/>
                </a:lnTo>
                <a:cubicBezTo>
                  <a:pt x="5496012" y="1468770"/>
                  <a:pt x="5489258" y="1470110"/>
                  <a:pt x="5484577" y="1473099"/>
                </a:cubicBezTo>
                <a:cubicBezTo>
                  <a:pt x="5459793" y="1488934"/>
                  <a:pt x="5490916" y="1480626"/>
                  <a:pt x="5451536" y="1490689"/>
                </a:cubicBezTo>
                <a:cubicBezTo>
                  <a:pt x="5440760" y="1493444"/>
                  <a:pt x="5418498" y="1497725"/>
                  <a:pt x="5418498" y="1497725"/>
                </a:cubicBezTo>
                <a:cubicBezTo>
                  <a:pt x="5412992" y="1501243"/>
                  <a:pt x="5408739" y="1505812"/>
                  <a:pt x="5401977" y="1508279"/>
                </a:cubicBezTo>
                <a:cubicBezTo>
                  <a:pt x="5395407" y="1510678"/>
                  <a:pt x="5387229" y="1510469"/>
                  <a:pt x="5379950" y="1511798"/>
                </a:cubicBezTo>
                <a:cubicBezTo>
                  <a:pt x="5374369" y="1512816"/>
                  <a:pt x="5368868" y="1514014"/>
                  <a:pt x="5363432" y="1515316"/>
                </a:cubicBezTo>
                <a:cubicBezTo>
                  <a:pt x="5354178" y="1517533"/>
                  <a:pt x="5344741" y="1519527"/>
                  <a:pt x="5335898" y="1522352"/>
                </a:cubicBezTo>
                <a:cubicBezTo>
                  <a:pt x="5329980" y="1524242"/>
                  <a:pt x="5325598" y="1527942"/>
                  <a:pt x="5319380" y="1529387"/>
                </a:cubicBezTo>
                <a:cubicBezTo>
                  <a:pt x="5305154" y="1532691"/>
                  <a:pt x="5290170" y="1534527"/>
                  <a:pt x="5275328" y="1536424"/>
                </a:cubicBezTo>
                <a:cubicBezTo>
                  <a:pt x="5264853" y="1537762"/>
                  <a:pt x="5242562" y="1539854"/>
                  <a:pt x="5231273" y="1543461"/>
                </a:cubicBezTo>
                <a:cubicBezTo>
                  <a:pt x="5225354" y="1545351"/>
                  <a:pt x="5220863" y="1548869"/>
                  <a:pt x="5214755" y="1550496"/>
                </a:cubicBezTo>
                <a:cubicBezTo>
                  <a:pt x="5198680" y="1554774"/>
                  <a:pt x="5181714" y="1557531"/>
                  <a:pt x="5165194" y="1561050"/>
                </a:cubicBezTo>
                <a:lnTo>
                  <a:pt x="5148675" y="1564568"/>
                </a:lnTo>
                <a:cubicBezTo>
                  <a:pt x="5143169" y="1565741"/>
                  <a:pt x="5137847" y="1567359"/>
                  <a:pt x="5132155" y="1568085"/>
                </a:cubicBezTo>
                <a:cubicBezTo>
                  <a:pt x="5122978" y="1569259"/>
                  <a:pt x="5113700" y="1570155"/>
                  <a:pt x="5104619" y="1571604"/>
                </a:cubicBezTo>
                <a:cubicBezTo>
                  <a:pt x="5098990" y="1572502"/>
                  <a:pt x="5093812" y="1574459"/>
                  <a:pt x="5088102" y="1575121"/>
                </a:cubicBezTo>
                <a:cubicBezTo>
                  <a:pt x="5073542" y="1576812"/>
                  <a:pt x="5058676" y="1577203"/>
                  <a:pt x="5044048" y="1578639"/>
                </a:cubicBezTo>
                <a:cubicBezTo>
                  <a:pt x="5017060" y="1581293"/>
                  <a:pt x="5019154" y="1582174"/>
                  <a:pt x="4994491" y="1585676"/>
                </a:cubicBezTo>
                <a:cubicBezTo>
                  <a:pt x="4985353" y="1586974"/>
                  <a:pt x="4976036" y="1587743"/>
                  <a:pt x="4966954" y="1589195"/>
                </a:cubicBezTo>
                <a:cubicBezTo>
                  <a:pt x="4951302" y="1591694"/>
                  <a:pt x="4945576" y="1595134"/>
                  <a:pt x="4928410" y="1596229"/>
                </a:cubicBezTo>
                <a:cubicBezTo>
                  <a:pt x="4899130" y="1598101"/>
                  <a:pt x="4869656" y="1598410"/>
                  <a:pt x="4840306" y="1599748"/>
                </a:cubicBezTo>
                <a:cubicBezTo>
                  <a:pt x="4686278" y="1606778"/>
                  <a:pt x="4884096" y="1600341"/>
                  <a:pt x="4642067" y="1606783"/>
                </a:cubicBezTo>
                <a:lnTo>
                  <a:pt x="3926208" y="1603266"/>
                </a:lnTo>
                <a:cubicBezTo>
                  <a:pt x="3907763" y="1603098"/>
                  <a:pt x="3889375" y="1601539"/>
                  <a:pt x="3871143" y="1599749"/>
                </a:cubicBezTo>
                <a:cubicBezTo>
                  <a:pt x="3862181" y="1598867"/>
                  <a:pt x="3831170" y="1589716"/>
                  <a:pt x="3827090" y="1589194"/>
                </a:cubicBezTo>
                <a:cubicBezTo>
                  <a:pt x="3809000" y="1586883"/>
                  <a:pt x="3790368" y="1586910"/>
                  <a:pt x="3772022" y="1585676"/>
                </a:cubicBezTo>
                <a:lnTo>
                  <a:pt x="3771826" y="1585663"/>
                </a:lnTo>
                <a:lnTo>
                  <a:pt x="3730396" y="1586098"/>
                </a:lnTo>
                <a:cubicBezTo>
                  <a:pt x="3715629" y="1585153"/>
                  <a:pt x="3698469" y="1584307"/>
                  <a:pt x="3683590" y="1582579"/>
                </a:cubicBezTo>
                <a:cubicBezTo>
                  <a:pt x="3650609" y="1578747"/>
                  <a:pt x="3690855" y="1582829"/>
                  <a:pt x="3664317" y="1579060"/>
                </a:cubicBezTo>
                <a:cubicBezTo>
                  <a:pt x="3658868" y="1578287"/>
                  <a:pt x="3653247" y="1578076"/>
                  <a:pt x="3647797" y="1577302"/>
                </a:cubicBezTo>
                <a:cubicBezTo>
                  <a:pt x="3644965" y="1576900"/>
                  <a:pt x="3642370" y="1575946"/>
                  <a:pt x="3639536" y="1575543"/>
                </a:cubicBezTo>
                <a:cubicBezTo>
                  <a:pt x="3619061" y="1572636"/>
                  <a:pt x="3625701" y="1574829"/>
                  <a:pt x="3603744" y="1572024"/>
                </a:cubicBezTo>
                <a:cubicBezTo>
                  <a:pt x="3600900" y="1571661"/>
                  <a:pt x="3598276" y="1570775"/>
                  <a:pt x="3595485" y="1570266"/>
                </a:cubicBezTo>
                <a:cubicBezTo>
                  <a:pt x="3591845" y="1569601"/>
                  <a:pt x="3588141" y="1569093"/>
                  <a:pt x="3584471" y="1568505"/>
                </a:cubicBezTo>
                <a:cubicBezTo>
                  <a:pt x="3560086" y="1564612"/>
                  <a:pt x="3554237" y="1564816"/>
                  <a:pt x="3529406" y="1563230"/>
                </a:cubicBezTo>
                <a:cubicBezTo>
                  <a:pt x="3468070" y="1561829"/>
                  <a:pt x="3460548" y="1562098"/>
                  <a:pt x="3408259" y="1559710"/>
                </a:cubicBezTo>
                <a:cubicBezTo>
                  <a:pt x="3397235" y="1559208"/>
                  <a:pt x="3386203" y="1558732"/>
                  <a:pt x="3375221" y="1557953"/>
                </a:cubicBezTo>
                <a:cubicBezTo>
                  <a:pt x="3369673" y="1557558"/>
                  <a:pt x="3364218" y="1556736"/>
                  <a:pt x="3358699" y="1556192"/>
                </a:cubicBezTo>
                <a:lnTo>
                  <a:pt x="3339428" y="1554435"/>
                </a:lnTo>
                <a:cubicBezTo>
                  <a:pt x="3332093" y="1553809"/>
                  <a:pt x="3324699" y="1553453"/>
                  <a:pt x="3317399" y="1552675"/>
                </a:cubicBezTo>
                <a:cubicBezTo>
                  <a:pt x="3313668" y="1552278"/>
                  <a:pt x="3310120" y="1551314"/>
                  <a:pt x="3306387" y="1550917"/>
                </a:cubicBezTo>
                <a:cubicBezTo>
                  <a:pt x="3299091" y="1550139"/>
                  <a:pt x="3291703" y="1549744"/>
                  <a:pt x="3284362" y="1549157"/>
                </a:cubicBezTo>
                <a:cubicBezTo>
                  <a:pt x="3251527" y="1546534"/>
                  <a:pt x="3251748" y="1546317"/>
                  <a:pt x="3232049" y="1542123"/>
                </a:cubicBezTo>
                <a:lnTo>
                  <a:pt x="3210022" y="1540361"/>
                </a:lnTo>
                <a:cubicBezTo>
                  <a:pt x="3197524" y="1539365"/>
                  <a:pt x="3183990" y="1537084"/>
                  <a:pt x="3171476" y="1535085"/>
                </a:cubicBezTo>
                <a:lnTo>
                  <a:pt x="3149450" y="1531566"/>
                </a:lnTo>
                <a:cubicBezTo>
                  <a:pt x="3141190" y="1530982"/>
                  <a:pt x="3132897" y="1530558"/>
                  <a:pt x="3124670" y="1529808"/>
                </a:cubicBezTo>
                <a:lnTo>
                  <a:pt x="3123350" y="1529639"/>
                </a:lnTo>
                <a:lnTo>
                  <a:pt x="3046232" y="1527964"/>
                </a:lnTo>
                <a:lnTo>
                  <a:pt x="2904841" y="1516022"/>
                </a:lnTo>
                <a:lnTo>
                  <a:pt x="2896147" y="1515736"/>
                </a:lnTo>
                <a:lnTo>
                  <a:pt x="2885769" y="1514411"/>
                </a:lnTo>
                <a:lnTo>
                  <a:pt x="2838606" y="1510427"/>
                </a:lnTo>
                <a:lnTo>
                  <a:pt x="2268394" y="1508700"/>
                </a:lnTo>
                <a:cubicBezTo>
                  <a:pt x="2265491" y="1508699"/>
                  <a:pt x="2262989" y="1510126"/>
                  <a:pt x="2260134" y="1510459"/>
                </a:cubicBezTo>
                <a:cubicBezTo>
                  <a:pt x="2252854" y="1511305"/>
                  <a:pt x="2245449" y="1511632"/>
                  <a:pt x="2238107" y="1512218"/>
                </a:cubicBezTo>
                <a:cubicBezTo>
                  <a:pt x="2082881" y="1513576"/>
                  <a:pt x="2029567" y="1515394"/>
                  <a:pt x="1882932" y="1512218"/>
                </a:cubicBezTo>
                <a:cubicBezTo>
                  <a:pt x="1880030" y="1512156"/>
                  <a:pt x="1877424" y="1511046"/>
                  <a:pt x="1874671" y="1510459"/>
                </a:cubicBezTo>
                <a:lnTo>
                  <a:pt x="1738465" y="1508933"/>
                </a:lnTo>
                <a:lnTo>
                  <a:pt x="1736702" y="1509107"/>
                </a:lnTo>
                <a:cubicBezTo>
                  <a:pt x="1681002" y="1513206"/>
                  <a:pt x="1626862" y="1515513"/>
                  <a:pt x="1574889" y="1515316"/>
                </a:cubicBezTo>
                <a:cubicBezTo>
                  <a:pt x="1506948" y="1515058"/>
                  <a:pt x="1439059" y="1512970"/>
                  <a:pt x="1371144" y="1511797"/>
                </a:cubicBezTo>
                <a:cubicBezTo>
                  <a:pt x="1223788" y="1497313"/>
                  <a:pt x="1377324" y="1511137"/>
                  <a:pt x="1222468" y="1501243"/>
                </a:cubicBezTo>
                <a:cubicBezTo>
                  <a:pt x="1211356" y="1500533"/>
                  <a:pt x="1200463" y="1498811"/>
                  <a:pt x="1189427" y="1497725"/>
                </a:cubicBezTo>
                <a:cubicBezTo>
                  <a:pt x="1176600" y="1496465"/>
                  <a:pt x="1163651" y="1495691"/>
                  <a:pt x="1150882" y="1494207"/>
                </a:cubicBezTo>
                <a:cubicBezTo>
                  <a:pt x="1101475" y="1488468"/>
                  <a:pt x="1161706" y="1491733"/>
                  <a:pt x="1090309" y="1487171"/>
                </a:cubicBezTo>
                <a:cubicBezTo>
                  <a:pt x="988588" y="1480673"/>
                  <a:pt x="968281" y="1480320"/>
                  <a:pt x="875552" y="1476618"/>
                </a:cubicBezTo>
                <a:cubicBezTo>
                  <a:pt x="819107" y="1467602"/>
                  <a:pt x="896484" y="1479126"/>
                  <a:pt x="781939" y="1469582"/>
                </a:cubicBezTo>
                <a:cubicBezTo>
                  <a:pt x="763377" y="1468035"/>
                  <a:pt x="744631" y="1466327"/>
                  <a:pt x="726872" y="1462545"/>
                </a:cubicBezTo>
                <a:cubicBezTo>
                  <a:pt x="721367" y="1461372"/>
                  <a:pt x="716077" y="1459635"/>
                  <a:pt x="710351" y="1459027"/>
                </a:cubicBezTo>
                <a:cubicBezTo>
                  <a:pt x="686510" y="1456489"/>
                  <a:pt x="613946" y="1453014"/>
                  <a:pt x="594714" y="1451992"/>
                </a:cubicBezTo>
                <a:cubicBezTo>
                  <a:pt x="583699" y="1449646"/>
                  <a:pt x="572452" y="1447710"/>
                  <a:pt x="561674" y="1444954"/>
                </a:cubicBezTo>
                <a:lnTo>
                  <a:pt x="560653" y="1444676"/>
                </a:lnTo>
                <a:lnTo>
                  <a:pt x="533829" y="1442550"/>
                </a:lnTo>
                <a:cubicBezTo>
                  <a:pt x="370871" y="1416309"/>
                  <a:pt x="230983" y="1340228"/>
                  <a:pt x="141010" y="1235433"/>
                </a:cubicBezTo>
                <a:lnTo>
                  <a:pt x="98795" y="1174229"/>
                </a:lnTo>
                <a:lnTo>
                  <a:pt x="97571" y="1174836"/>
                </a:lnTo>
                <a:cubicBezTo>
                  <a:pt x="96251" y="1173701"/>
                  <a:pt x="93613" y="1170549"/>
                  <a:pt x="88105" y="1163512"/>
                </a:cubicBezTo>
                <a:cubicBezTo>
                  <a:pt x="85511" y="1160196"/>
                  <a:pt x="85195" y="1156277"/>
                  <a:pt x="82600" y="1152958"/>
                </a:cubicBezTo>
                <a:cubicBezTo>
                  <a:pt x="79639" y="1149177"/>
                  <a:pt x="74275" y="1146269"/>
                  <a:pt x="71586" y="1142405"/>
                </a:cubicBezTo>
                <a:cubicBezTo>
                  <a:pt x="66872" y="1135628"/>
                  <a:pt x="64244" y="1128333"/>
                  <a:pt x="60573" y="1121297"/>
                </a:cubicBezTo>
                <a:cubicBezTo>
                  <a:pt x="52674" y="1106156"/>
                  <a:pt x="56473" y="1114340"/>
                  <a:pt x="49559" y="1096670"/>
                </a:cubicBezTo>
                <a:lnTo>
                  <a:pt x="48598" y="1090517"/>
                </a:lnTo>
                <a:lnTo>
                  <a:pt x="25472" y="1034716"/>
                </a:lnTo>
                <a:lnTo>
                  <a:pt x="21548" y="1003088"/>
                </a:lnTo>
                <a:lnTo>
                  <a:pt x="20728" y="999910"/>
                </a:lnTo>
                <a:cubicBezTo>
                  <a:pt x="19995" y="996488"/>
                  <a:pt x="18813" y="990823"/>
                  <a:pt x="16521" y="980575"/>
                </a:cubicBezTo>
                <a:cubicBezTo>
                  <a:pt x="14683" y="962985"/>
                  <a:pt x="13511" y="945362"/>
                  <a:pt x="11015" y="927805"/>
                </a:cubicBezTo>
                <a:cubicBezTo>
                  <a:pt x="9840" y="919546"/>
                  <a:pt x="6739" y="911435"/>
                  <a:pt x="5508" y="903180"/>
                </a:cubicBezTo>
                <a:cubicBezTo>
                  <a:pt x="3063" y="886794"/>
                  <a:pt x="1836" y="870344"/>
                  <a:pt x="0" y="853927"/>
                </a:cubicBezTo>
                <a:cubicBezTo>
                  <a:pt x="1836" y="805847"/>
                  <a:pt x="2235" y="757735"/>
                  <a:pt x="5507" y="709687"/>
                </a:cubicBezTo>
                <a:cubicBezTo>
                  <a:pt x="5913" y="703713"/>
                  <a:pt x="9778" y="698024"/>
                  <a:pt x="11013" y="692097"/>
                </a:cubicBezTo>
                <a:lnTo>
                  <a:pt x="11262" y="690869"/>
                </a:lnTo>
                <a:lnTo>
                  <a:pt x="22660" y="599013"/>
                </a:lnTo>
                <a:lnTo>
                  <a:pt x="25232" y="592808"/>
                </a:lnTo>
                <a:lnTo>
                  <a:pt x="27534" y="561931"/>
                </a:lnTo>
                <a:cubicBezTo>
                  <a:pt x="28016" y="558237"/>
                  <a:pt x="31446" y="554941"/>
                  <a:pt x="33038" y="551376"/>
                </a:cubicBezTo>
                <a:lnTo>
                  <a:pt x="37208" y="540724"/>
                </a:lnTo>
                <a:lnTo>
                  <a:pt x="40520" y="511906"/>
                </a:lnTo>
                <a:cubicBezTo>
                  <a:pt x="53271" y="458964"/>
                  <a:pt x="74570" y="413921"/>
                  <a:pt x="101378" y="382113"/>
                </a:cubicBezTo>
                <a:lnTo>
                  <a:pt x="121138" y="363275"/>
                </a:lnTo>
                <a:lnTo>
                  <a:pt x="133819" y="340054"/>
                </a:lnTo>
                <a:cubicBezTo>
                  <a:pt x="178738" y="293348"/>
                  <a:pt x="251107" y="247827"/>
                  <a:pt x="343835" y="208041"/>
                </a:cubicBezTo>
                <a:lnTo>
                  <a:pt x="478979" y="159776"/>
                </a:lnTo>
                <a:lnTo>
                  <a:pt x="492984" y="153362"/>
                </a:lnTo>
                <a:cubicBezTo>
                  <a:pt x="637897" y="98245"/>
                  <a:pt x="886590" y="51080"/>
                  <a:pt x="1171032" y="30819"/>
                </a:cubicBezTo>
                <a:cubicBezTo>
                  <a:pt x="1227919" y="26767"/>
                  <a:pt x="1283546" y="23982"/>
                  <a:pt x="1337348" y="22394"/>
                </a:cubicBezTo>
                <a:lnTo>
                  <a:pt x="1368466" y="22142"/>
                </a:lnTo>
                <a:lnTo>
                  <a:pt x="1433088" y="14864"/>
                </a:lnTo>
                <a:cubicBezTo>
                  <a:pt x="1546865" y="6761"/>
                  <a:pt x="1655588" y="3728"/>
                  <a:pt x="1754779" y="5184"/>
                </a:cubicBezTo>
                <a:lnTo>
                  <a:pt x="1757923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FFBA780-618D-41D7-8497-3F70B31217F2}"/>
              </a:ext>
            </a:extLst>
          </p:cNvPr>
          <p:cNvSpPr txBox="1"/>
          <p:nvPr/>
        </p:nvSpPr>
        <p:spPr>
          <a:xfrm>
            <a:off x="2923486" y="6020406"/>
            <a:ext cx="27610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F2936">
                    <a:lumMod val="60000"/>
                    <a:lumOff val="4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マイナポータル連携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で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控除証明書等のデータが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自動入力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できる！</a:t>
            </a:r>
          </a:p>
        </p:txBody>
      </p: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A2A96FBE-DF40-46CE-9AC5-EFA315DC1746}"/>
              </a:ext>
            </a:extLst>
          </p:cNvPr>
          <p:cNvGrpSpPr/>
          <p:nvPr/>
        </p:nvGrpSpPr>
        <p:grpSpPr>
          <a:xfrm>
            <a:off x="1627022" y="6190786"/>
            <a:ext cx="1221511" cy="1141047"/>
            <a:chOff x="5333956" y="6443091"/>
            <a:chExt cx="1187494" cy="1141047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5A402779-02FA-4D1B-82BF-CF2DD641FFEF}"/>
                </a:ext>
              </a:extLst>
            </p:cNvPr>
            <p:cNvSpPr/>
            <p:nvPr/>
          </p:nvSpPr>
          <p:spPr>
            <a:xfrm>
              <a:off x="5333956" y="6443091"/>
              <a:ext cx="1187494" cy="11410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6D268F7D-A897-4E44-92D2-729AE35E4108}"/>
                </a:ext>
              </a:extLst>
            </p:cNvPr>
            <p:cNvGrpSpPr/>
            <p:nvPr/>
          </p:nvGrpSpPr>
          <p:grpSpPr>
            <a:xfrm>
              <a:off x="5354165" y="6511575"/>
              <a:ext cx="1147076" cy="1000502"/>
              <a:chOff x="5246362" y="6270069"/>
              <a:chExt cx="1147076" cy="1000502"/>
            </a:xfrm>
          </p:grpSpPr>
          <p:pic>
            <p:nvPicPr>
              <p:cNvPr id="135" name="図 134">
                <a:hlinkClick r:id="rId19"/>
                <a:extLst>
                  <a:ext uri="{FF2B5EF4-FFF2-40B4-BE49-F238E27FC236}">
                    <a16:creationId xmlns:a16="http://schemas.microsoft.com/office/drawing/2014/main" id="{DEC424AD-83E4-4BCA-9FF3-7278F7C04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85766" y="6602306"/>
                <a:ext cx="668265" cy="668265"/>
              </a:xfrm>
              <a:prstGeom prst="rect">
                <a:avLst/>
              </a:prstGeom>
            </p:spPr>
          </p:pic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6836B4CA-9531-4D32-85E7-C3C2FA0547B1}"/>
                  </a:ext>
                </a:extLst>
              </p:cNvPr>
              <p:cNvSpPr txBox="1"/>
              <p:nvPr/>
            </p:nvSpPr>
            <p:spPr>
              <a:xfrm>
                <a:off x="5246362" y="6270069"/>
                <a:ext cx="11470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マイナポータル連携</a:t>
                </a:r>
                <a:endPara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の詳細はこちら</a:t>
                </a:r>
              </a:p>
            </p:txBody>
          </p:sp>
        </p:grpSp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D6057F5C-7419-4834-B535-95AFE244E75B}"/>
              </a:ext>
            </a:extLst>
          </p:cNvPr>
          <p:cNvSpPr txBox="1"/>
          <p:nvPr/>
        </p:nvSpPr>
        <p:spPr>
          <a:xfrm>
            <a:off x="2929422" y="7154118"/>
            <a:ext cx="2574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ご利用には事前準備が必要です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44" name="図 143">
            <a:extLst>
              <a:ext uri="{FF2B5EF4-FFF2-40B4-BE49-F238E27FC236}">
                <a16:creationId xmlns:a16="http://schemas.microsoft.com/office/drawing/2014/main" id="{7429AD30-DD63-4E53-BDAB-F944E5B14B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77" y="5550711"/>
            <a:ext cx="421910" cy="683896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708290B-42BF-41E6-8E31-63508A93332A}"/>
              </a:ext>
            </a:extLst>
          </p:cNvPr>
          <p:cNvGrpSpPr/>
          <p:nvPr/>
        </p:nvGrpSpPr>
        <p:grpSpPr>
          <a:xfrm>
            <a:off x="202600" y="7165031"/>
            <a:ext cx="3757080" cy="1036701"/>
            <a:chOff x="202600" y="7112023"/>
            <a:chExt cx="3757080" cy="1036701"/>
          </a:xfrm>
        </p:grpSpPr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84A32E1C-7B7C-46A2-8A17-20F351311442}"/>
                </a:ext>
              </a:extLst>
            </p:cNvPr>
            <p:cNvSpPr/>
            <p:nvPr/>
          </p:nvSpPr>
          <p:spPr>
            <a:xfrm rot="10800000">
              <a:off x="202600" y="7510275"/>
              <a:ext cx="3757080" cy="638449"/>
            </a:xfrm>
            <a:custGeom>
              <a:avLst/>
              <a:gdLst>
                <a:gd name="connsiteX0" fmla="*/ 1889203 w 5933489"/>
                <a:gd name="connsiteY0" fmla="*/ 0 h 1606783"/>
                <a:gd name="connsiteX1" fmla="*/ 2067831 w 5933489"/>
                <a:gd name="connsiteY1" fmla="*/ 7333 h 1606783"/>
                <a:gd name="connsiteX2" fmla="*/ 2101031 w 5933489"/>
                <a:gd name="connsiteY2" fmla="*/ 6698 h 1606783"/>
                <a:gd name="connsiteX3" fmla="*/ 2379939 w 5933489"/>
                <a:gd name="connsiteY3" fmla="*/ 15245 h 1606783"/>
                <a:gd name="connsiteX4" fmla="*/ 2627593 w 5933489"/>
                <a:gd name="connsiteY4" fmla="*/ 5080 h 1606783"/>
                <a:gd name="connsiteX5" fmla="*/ 2873676 w 5933489"/>
                <a:gd name="connsiteY5" fmla="*/ 15182 h 1606783"/>
                <a:gd name="connsiteX6" fmla="*/ 2956560 w 5933489"/>
                <a:gd name="connsiteY6" fmla="*/ 11778 h 1606783"/>
                <a:gd name="connsiteX7" fmla="*/ 3106000 w 5933489"/>
                <a:gd name="connsiteY7" fmla="*/ 17914 h 1606783"/>
                <a:gd name="connsiteX8" fmla="*/ 3134296 w 5933489"/>
                <a:gd name="connsiteY8" fmla="*/ 12434 h 1606783"/>
                <a:gd name="connsiteX9" fmla="*/ 3399189 w 5933489"/>
                <a:gd name="connsiteY9" fmla="*/ 3261 h 1606783"/>
                <a:gd name="connsiteX10" fmla="*/ 3541049 w 5933489"/>
                <a:gd name="connsiteY10" fmla="*/ 8738 h 1606783"/>
                <a:gd name="connsiteX11" fmla="*/ 3674988 w 5933489"/>
                <a:gd name="connsiteY11" fmla="*/ 0 h 1606783"/>
                <a:gd name="connsiteX12" fmla="*/ 3836289 w 5933489"/>
                <a:gd name="connsiteY12" fmla="*/ 10524 h 1606783"/>
                <a:gd name="connsiteX13" fmla="*/ 3876582 w 5933489"/>
                <a:gd name="connsiteY13" fmla="*/ 9128 h 1606783"/>
                <a:gd name="connsiteX14" fmla="*/ 3933558 w 5933489"/>
                <a:gd name="connsiteY14" fmla="*/ 11327 h 1606783"/>
                <a:gd name="connsiteX15" fmla="*/ 4166534 w 5933489"/>
                <a:gd name="connsiteY15" fmla="*/ 3260 h 1606783"/>
                <a:gd name="connsiteX16" fmla="*/ 4487782 w 5933489"/>
                <a:gd name="connsiteY16" fmla="*/ 22750 h 1606783"/>
                <a:gd name="connsiteX17" fmla="*/ 4501102 w 5933489"/>
                <a:gd name="connsiteY17" fmla="*/ 24662 h 1606783"/>
                <a:gd name="connsiteX18" fmla="*/ 4536816 w 5933489"/>
                <a:gd name="connsiteY18" fmla="*/ 22143 h 1606783"/>
                <a:gd name="connsiteX19" fmla="*/ 4725246 w 5933489"/>
                <a:gd name="connsiteY19" fmla="*/ 38991 h 1606783"/>
                <a:gd name="connsiteX20" fmla="*/ 4810193 w 5933489"/>
                <a:gd name="connsiteY20" fmla="*/ 58776 h 1606783"/>
                <a:gd name="connsiteX21" fmla="*/ 4852853 w 5933489"/>
                <a:gd name="connsiteY21" fmla="*/ 60622 h 1606783"/>
                <a:gd name="connsiteX22" fmla="*/ 5074829 w 5933489"/>
                <a:gd name="connsiteY22" fmla="*/ 92255 h 1606783"/>
                <a:gd name="connsiteX23" fmla="*/ 5291548 w 5933489"/>
                <a:gd name="connsiteY23" fmla="*/ 149760 h 1606783"/>
                <a:gd name="connsiteX24" fmla="*/ 5374843 w 5933489"/>
                <a:gd name="connsiteY24" fmla="*/ 184478 h 1606783"/>
                <a:gd name="connsiteX25" fmla="*/ 5473590 w 5933489"/>
                <a:gd name="connsiteY25" fmla="*/ 212476 h 1606783"/>
                <a:gd name="connsiteX26" fmla="*/ 5605491 w 5933489"/>
                <a:gd name="connsiteY26" fmla="*/ 276010 h 1606783"/>
                <a:gd name="connsiteX27" fmla="*/ 5683432 w 5933489"/>
                <a:gd name="connsiteY27" fmla="*/ 342929 h 1606783"/>
                <a:gd name="connsiteX28" fmla="*/ 5685510 w 5933489"/>
                <a:gd name="connsiteY28" fmla="*/ 343800 h 1606783"/>
                <a:gd name="connsiteX29" fmla="*/ 5687235 w 5933489"/>
                <a:gd name="connsiteY29" fmla="*/ 346194 h 1606783"/>
                <a:gd name="connsiteX30" fmla="*/ 5688621 w 5933489"/>
                <a:gd name="connsiteY30" fmla="*/ 347384 h 1606783"/>
                <a:gd name="connsiteX31" fmla="*/ 5688999 w 5933489"/>
                <a:gd name="connsiteY31" fmla="*/ 348641 h 1606783"/>
                <a:gd name="connsiteX32" fmla="*/ 5699524 w 5933489"/>
                <a:gd name="connsiteY32" fmla="*/ 363244 h 1606783"/>
                <a:gd name="connsiteX33" fmla="*/ 5722883 w 5933489"/>
                <a:gd name="connsiteY33" fmla="*/ 382686 h 1606783"/>
                <a:gd name="connsiteX34" fmla="*/ 5727054 w 5933489"/>
                <a:gd name="connsiteY34" fmla="*/ 391475 h 1606783"/>
                <a:gd name="connsiteX35" fmla="*/ 5728935 w 5933489"/>
                <a:gd name="connsiteY35" fmla="*/ 393201 h 1606783"/>
                <a:gd name="connsiteX36" fmla="*/ 5728943 w 5933489"/>
                <a:gd name="connsiteY36" fmla="*/ 393207 h 1606783"/>
                <a:gd name="connsiteX37" fmla="*/ 5728943 w 5933489"/>
                <a:gd name="connsiteY37" fmla="*/ 393209 h 1606783"/>
                <a:gd name="connsiteX38" fmla="*/ 5776848 w 5933489"/>
                <a:gd name="connsiteY38" fmla="*/ 437185 h 1606783"/>
                <a:gd name="connsiteX39" fmla="*/ 5852309 w 5933489"/>
                <a:gd name="connsiteY39" fmla="*/ 544838 h 1606783"/>
                <a:gd name="connsiteX40" fmla="*/ 5862326 w 5933489"/>
                <a:gd name="connsiteY40" fmla="*/ 578160 h 1606783"/>
                <a:gd name="connsiteX41" fmla="*/ 5867081 w 5933489"/>
                <a:gd name="connsiteY41" fmla="*/ 582825 h 1606783"/>
                <a:gd name="connsiteX42" fmla="*/ 5873503 w 5933489"/>
                <a:gd name="connsiteY42" fmla="*/ 605050 h 1606783"/>
                <a:gd name="connsiteX43" fmla="*/ 5892770 w 5933489"/>
                <a:gd name="connsiteY43" fmla="*/ 643150 h 1606783"/>
                <a:gd name="connsiteX44" fmla="*/ 5902404 w 5933489"/>
                <a:gd name="connsiteY44" fmla="*/ 671725 h 1606783"/>
                <a:gd name="connsiteX45" fmla="*/ 5905614 w 5933489"/>
                <a:gd name="connsiteY45" fmla="*/ 681249 h 1606783"/>
                <a:gd name="connsiteX46" fmla="*/ 5908225 w 5933489"/>
                <a:gd name="connsiteY46" fmla="*/ 707065 h 1606783"/>
                <a:gd name="connsiteX47" fmla="*/ 5920868 w 5933489"/>
                <a:gd name="connsiteY47" fmla="*/ 738841 h 1606783"/>
                <a:gd name="connsiteX48" fmla="*/ 5922426 w 5933489"/>
                <a:gd name="connsiteY48" fmla="*/ 774911 h 1606783"/>
                <a:gd name="connsiteX49" fmla="*/ 5925105 w 5933489"/>
                <a:gd name="connsiteY49" fmla="*/ 780048 h 1606783"/>
                <a:gd name="connsiteX50" fmla="*/ 5928877 w 5933489"/>
                <a:gd name="connsiteY50" fmla="*/ 910613 h 1606783"/>
                <a:gd name="connsiteX51" fmla="*/ 5926563 w 5933489"/>
                <a:gd name="connsiteY51" fmla="*/ 931959 h 1606783"/>
                <a:gd name="connsiteX52" fmla="*/ 5924808 w 5933489"/>
                <a:gd name="connsiteY52" fmla="*/ 982723 h 1606783"/>
                <a:gd name="connsiteX53" fmla="*/ 5922651 w 5933489"/>
                <a:gd name="connsiteY53" fmla="*/ 989394 h 1606783"/>
                <a:gd name="connsiteX54" fmla="*/ 5918053 w 5933489"/>
                <a:gd name="connsiteY54" fmla="*/ 1023270 h 1606783"/>
                <a:gd name="connsiteX55" fmla="*/ 5864044 w 5933489"/>
                <a:gd name="connsiteY55" fmla="*/ 1153084 h 1606783"/>
                <a:gd name="connsiteX56" fmla="*/ 5852142 w 5933489"/>
                <a:gd name="connsiteY56" fmla="*/ 1169896 h 1606783"/>
                <a:gd name="connsiteX57" fmla="*/ 5837077 w 5933489"/>
                <a:gd name="connsiteY57" fmla="*/ 1199515 h 1606783"/>
                <a:gd name="connsiteX58" fmla="*/ 5760186 w 5933489"/>
                <a:gd name="connsiteY58" fmla="*/ 1293145 h 1606783"/>
                <a:gd name="connsiteX59" fmla="*/ 5759906 w 5933489"/>
                <a:gd name="connsiteY59" fmla="*/ 1293680 h 1606783"/>
                <a:gd name="connsiteX60" fmla="*/ 5754402 w 5933489"/>
                <a:gd name="connsiteY60" fmla="*/ 1304234 h 1606783"/>
                <a:gd name="connsiteX61" fmla="*/ 5743389 w 5933489"/>
                <a:gd name="connsiteY61" fmla="*/ 1314789 h 1606783"/>
                <a:gd name="connsiteX62" fmla="*/ 5737881 w 5933489"/>
                <a:gd name="connsiteY62" fmla="*/ 1325342 h 1606783"/>
                <a:gd name="connsiteX63" fmla="*/ 5704842 w 5933489"/>
                <a:gd name="connsiteY63" fmla="*/ 1349968 h 1606783"/>
                <a:gd name="connsiteX64" fmla="*/ 5693828 w 5933489"/>
                <a:gd name="connsiteY64" fmla="*/ 1364040 h 1606783"/>
                <a:gd name="connsiteX65" fmla="*/ 5677310 w 5933489"/>
                <a:gd name="connsiteY65" fmla="*/ 1374595 h 1606783"/>
                <a:gd name="connsiteX66" fmla="*/ 5666295 w 5933489"/>
                <a:gd name="connsiteY66" fmla="*/ 1385150 h 1606783"/>
                <a:gd name="connsiteX67" fmla="*/ 5649776 w 5933489"/>
                <a:gd name="connsiteY67" fmla="*/ 1388667 h 1606783"/>
                <a:gd name="connsiteX68" fmla="*/ 5633255 w 5933489"/>
                <a:gd name="connsiteY68" fmla="*/ 1402740 h 1606783"/>
                <a:gd name="connsiteX69" fmla="*/ 5617582 w 5933489"/>
                <a:gd name="connsiteY69" fmla="*/ 1406077 h 1606783"/>
                <a:gd name="connsiteX70" fmla="*/ 5608765 w 5933489"/>
                <a:gd name="connsiteY70" fmla="*/ 1411349 h 1606783"/>
                <a:gd name="connsiteX71" fmla="*/ 5600218 w 5933489"/>
                <a:gd name="connsiteY71" fmla="*/ 1416811 h 1606783"/>
                <a:gd name="connsiteX72" fmla="*/ 5581062 w 5933489"/>
                <a:gd name="connsiteY72" fmla="*/ 1424969 h 1606783"/>
                <a:gd name="connsiteX73" fmla="*/ 5541679 w 5933489"/>
                <a:gd name="connsiteY73" fmla="*/ 1448522 h 1606783"/>
                <a:gd name="connsiteX74" fmla="*/ 5540203 w 5933489"/>
                <a:gd name="connsiteY74" fmla="*/ 1449596 h 1606783"/>
                <a:gd name="connsiteX75" fmla="*/ 5539635 w 5933489"/>
                <a:gd name="connsiteY75" fmla="*/ 1449745 h 1606783"/>
                <a:gd name="connsiteX76" fmla="*/ 5537966 w 5933489"/>
                <a:gd name="connsiteY76" fmla="*/ 1450743 h 1606783"/>
                <a:gd name="connsiteX77" fmla="*/ 5507155 w 5933489"/>
                <a:gd name="connsiteY77" fmla="*/ 1462193 h 1606783"/>
                <a:gd name="connsiteX78" fmla="*/ 5501098 w 5933489"/>
                <a:gd name="connsiteY78" fmla="*/ 1466062 h 1606783"/>
                <a:gd name="connsiteX79" fmla="*/ 5484577 w 5933489"/>
                <a:gd name="connsiteY79" fmla="*/ 1473099 h 1606783"/>
                <a:gd name="connsiteX80" fmla="*/ 5451536 w 5933489"/>
                <a:gd name="connsiteY80" fmla="*/ 1490689 h 1606783"/>
                <a:gd name="connsiteX81" fmla="*/ 5418498 w 5933489"/>
                <a:gd name="connsiteY81" fmla="*/ 1497725 h 1606783"/>
                <a:gd name="connsiteX82" fmla="*/ 5401977 w 5933489"/>
                <a:gd name="connsiteY82" fmla="*/ 1508279 h 1606783"/>
                <a:gd name="connsiteX83" fmla="*/ 5379950 w 5933489"/>
                <a:gd name="connsiteY83" fmla="*/ 1511798 h 1606783"/>
                <a:gd name="connsiteX84" fmla="*/ 5363432 w 5933489"/>
                <a:gd name="connsiteY84" fmla="*/ 1515316 h 1606783"/>
                <a:gd name="connsiteX85" fmla="*/ 5335898 w 5933489"/>
                <a:gd name="connsiteY85" fmla="*/ 1522352 h 1606783"/>
                <a:gd name="connsiteX86" fmla="*/ 5319380 w 5933489"/>
                <a:gd name="connsiteY86" fmla="*/ 1529387 h 1606783"/>
                <a:gd name="connsiteX87" fmla="*/ 5275328 w 5933489"/>
                <a:gd name="connsiteY87" fmla="*/ 1536424 h 1606783"/>
                <a:gd name="connsiteX88" fmla="*/ 5231273 w 5933489"/>
                <a:gd name="connsiteY88" fmla="*/ 1543461 h 1606783"/>
                <a:gd name="connsiteX89" fmla="*/ 5214755 w 5933489"/>
                <a:gd name="connsiteY89" fmla="*/ 1550496 h 1606783"/>
                <a:gd name="connsiteX90" fmla="*/ 5165194 w 5933489"/>
                <a:gd name="connsiteY90" fmla="*/ 1561050 h 1606783"/>
                <a:gd name="connsiteX91" fmla="*/ 5148675 w 5933489"/>
                <a:gd name="connsiteY91" fmla="*/ 1564568 h 1606783"/>
                <a:gd name="connsiteX92" fmla="*/ 5132155 w 5933489"/>
                <a:gd name="connsiteY92" fmla="*/ 1568085 h 1606783"/>
                <a:gd name="connsiteX93" fmla="*/ 5104619 w 5933489"/>
                <a:gd name="connsiteY93" fmla="*/ 1571604 h 1606783"/>
                <a:gd name="connsiteX94" fmla="*/ 5088102 w 5933489"/>
                <a:gd name="connsiteY94" fmla="*/ 1575121 h 1606783"/>
                <a:gd name="connsiteX95" fmla="*/ 5044048 w 5933489"/>
                <a:gd name="connsiteY95" fmla="*/ 1578639 h 1606783"/>
                <a:gd name="connsiteX96" fmla="*/ 4994491 w 5933489"/>
                <a:gd name="connsiteY96" fmla="*/ 1585676 h 1606783"/>
                <a:gd name="connsiteX97" fmla="*/ 4966954 w 5933489"/>
                <a:gd name="connsiteY97" fmla="*/ 1589195 h 1606783"/>
                <a:gd name="connsiteX98" fmla="*/ 4928410 w 5933489"/>
                <a:gd name="connsiteY98" fmla="*/ 1596229 h 1606783"/>
                <a:gd name="connsiteX99" fmla="*/ 4840306 w 5933489"/>
                <a:gd name="connsiteY99" fmla="*/ 1599748 h 1606783"/>
                <a:gd name="connsiteX100" fmla="*/ 4642067 w 5933489"/>
                <a:gd name="connsiteY100" fmla="*/ 1606783 h 1606783"/>
                <a:gd name="connsiteX101" fmla="*/ 3926208 w 5933489"/>
                <a:gd name="connsiteY101" fmla="*/ 1603266 h 1606783"/>
                <a:gd name="connsiteX102" fmla="*/ 3871143 w 5933489"/>
                <a:gd name="connsiteY102" fmla="*/ 1599749 h 1606783"/>
                <a:gd name="connsiteX103" fmla="*/ 3827090 w 5933489"/>
                <a:gd name="connsiteY103" fmla="*/ 1589194 h 1606783"/>
                <a:gd name="connsiteX104" fmla="*/ 3772022 w 5933489"/>
                <a:gd name="connsiteY104" fmla="*/ 1585676 h 1606783"/>
                <a:gd name="connsiteX105" fmla="*/ 3771826 w 5933489"/>
                <a:gd name="connsiteY105" fmla="*/ 1585663 h 1606783"/>
                <a:gd name="connsiteX106" fmla="*/ 3730396 w 5933489"/>
                <a:gd name="connsiteY106" fmla="*/ 1586098 h 1606783"/>
                <a:gd name="connsiteX107" fmla="*/ 3683590 w 5933489"/>
                <a:gd name="connsiteY107" fmla="*/ 1582579 h 1606783"/>
                <a:gd name="connsiteX108" fmla="*/ 3664317 w 5933489"/>
                <a:gd name="connsiteY108" fmla="*/ 1579060 h 1606783"/>
                <a:gd name="connsiteX109" fmla="*/ 3647797 w 5933489"/>
                <a:gd name="connsiteY109" fmla="*/ 1577302 h 1606783"/>
                <a:gd name="connsiteX110" fmla="*/ 3639536 w 5933489"/>
                <a:gd name="connsiteY110" fmla="*/ 1575543 h 1606783"/>
                <a:gd name="connsiteX111" fmla="*/ 3603744 w 5933489"/>
                <a:gd name="connsiteY111" fmla="*/ 1572024 h 1606783"/>
                <a:gd name="connsiteX112" fmla="*/ 3595485 w 5933489"/>
                <a:gd name="connsiteY112" fmla="*/ 1570266 h 1606783"/>
                <a:gd name="connsiteX113" fmla="*/ 3584471 w 5933489"/>
                <a:gd name="connsiteY113" fmla="*/ 1568505 h 1606783"/>
                <a:gd name="connsiteX114" fmla="*/ 3529406 w 5933489"/>
                <a:gd name="connsiteY114" fmla="*/ 1563230 h 1606783"/>
                <a:gd name="connsiteX115" fmla="*/ 3408259 w 5933489"/>
                <a:gd name="connsiteY115" fmla="*/ 1559710 h 1606783"/>
                <a:gd name="connsiteX116" fmla="*/ 3375221 w 5933489"/>
                <a:gd name="connsiteY116" fmla="*/ 1557953 h 1606783"/>
                <a:gd name="connsiteX117" fmla="*/ 3358699 w 5933489"/>
                <a:gd name="connsiteY117" fmla="*/ 1556192 h 1606783"/>
                <a:gd name="connsiteX118" fmla="*/ 3339428 w 5933489"/>
                <a:gd name="connsiteY118" fmla="*/ 1554435 h 1606783"/>
                <a:gd name="connsiteX119" fmla="*/ 3317399 w 5933489"/>
                <a:gd name="connsiteY119" fmla="*/ 1552675 h 1606783"/>
                <a:gd name="connsiteX120" fmla="*/ 3306387 w 5933489"/>
                <a:gd name="connsiteY120" fmla="*/ 1550917 h 1606783"/>
                <a:gd name="connsiteX121" fmla="*/ 3284362 w 5933489"/>
                <a:gd name="connsiteY121" fmla="*/ 1549157 h 1606783"/>
                <a:gd name="connsiteX122" fmla="*/ 3232049 w 5933489"/>
                <a:gd name="connsiteY122" fmla="*/ 1542123 h 1606783"/>
                <a:gd name="connsiteX123" fmla="*/ 3210022 w 5933489"/>
                <a:gd name="connsiteY123" fmla="*/ 1540361 h 1606783"/>
                <a:gd name="connsiteX124" fmla="*/ 3171476 w 5933489"/>
                <a:gd name="connsiteY124" fmla="*/ 1535085 h 1606783"/>
                <a:gd name="connsiteX125" fmla="*/ 3149450 w 5933489"/>
                <a:gd name="connsiteY125" fmla="*/ 1531566 h 1606783"/>
                <a:gd name="connsiteX126" fmla="*/ 3124670 w 5933489"/>
                <a:gd name="connsiteY126" fmla="*/ 1529808 h 1606783"/>
                <a:gd name="connsiteX127" fmla="*/ 3123350 w 5933489"/>
                <a:gd name="connsiteY127" fmla="*/ 1529639 h 1606783"/>
                <a:gd name="connsiteX128" fmla="*/ 3046232 w 5933489"/>
                <a:gd name="connsiteY128" fmla="*/ 1527964 h 1606783"/>
                <a:gd name="connsiteX129" fmla="*/ 2904841 w 5933489"/>
                <a:gd name="connsiteY129" fmla="*/ 1516022 h 1606783"/>
                <a:gd name="connsiteX130" fmla="*/ 2896147 w 5933489"/>
                <a:gd name="connsiteY130" fmla="*/ 1515736 h 1606783"/>
                <a:gd name="connsiteX131" fmla="*/ 2885769 w 5933489"/>
                <a:gd name="connsiteY131" fmla="*/ 1514411 h 1606783"/>
                <a:gd name="connsiteX132" fmla="*/ 2838606 w 5933489"/>
                <a:gd name="connsiteY132" fmla="*/ 1510427 h 1606783"/>
                <a:gd name="connsiteX133" fmla="*/ 2268394 w 5933489"/>
                <a:gd name="connsiteY133" fmla="*/ 1508700 h 1606783"/>
                <a:gd name="connsiteX134" fmla="*/ 2260134 w 5933489"/>
                <a:gd name="connsiteY134" fmla="*/ 1510459 h 1606783"/>
                <a:gd name="connsiteX135" fmla="*/ 2238107 w 5933489"/>
                <a:gd name="connsiteY135" fmla="*/ 1512218 h 1606783"/>
                <a:gd name="connsiteX136" fmla="*/ 1882932 w 5933489"/>
                <a:gd name="connsiteY136" fmla="*/ 1512218 h 1606783"/>
                <a:gd name="connsiteX137" fmla="*/ 1874671 w 5933489"/>
                <a:gd name="connsiteY137" fmla="*/ 1510459 h 1606783"/>
                <a:gd name="connsiteX138" fmla="*/ 1738465 w 5933489"/>
                <a:gd name="connsiteY138" fmla="*/ 1508933 h 1606783"/>
                <a:gd name="connsiteX139" fmla="*/ 1736702 w 5933489"/>
                <a:gd name="connsiteY139" fmla="*/ 1509107 h 1606783"/>
                <a:gd name="connsiteX140" fmla="*/ 1574889 w 5933489"/>
                <a:gd name="connsiteY140" fmla="*/ 1515316 h 1606783"/>
                <a:gd name="connsiteX141" fmla="*/ 1371144 w 5933489"/>
                <a:gd name="connsiteY141" fmla="*/ 1511797 h 1606783"/>
                <a:gd name="connsiteX142" fmla="*/ 1222468 w 5933489"/>
                <a:gd name="connsiteY142" fmla="*/ 1501243 h 1606783"/>
                <a:gd name="connsiteX143" fmla="*/ 1189427 w 5933489"/>
                <a:gd name="connsiteY143" fmla="*/ 1497725 h 1606783"/>
                <a:gd name="connsiteX144" fmla="*/ 1150882 w 5933489"/>
                <a:gd name="connsiteY144" fmla="*/ 1494207 h 1606783"/>
                <a:gd name="connsiteX145" fmla="*/ 1090309 w 5933489"/>
                <a:gd name="connsiteY145" fmla="*/ 1487171 h 1606783"/>
                <a:gd name="connsiteX146" fmla="*/ 875552 w 5933489"/>
                <a:gd name="connsiteY146" fmla="*/ 1476618 h 1606783"/>
                <a:gd name="connsiteX147" fmla="*/ 781939 w 5933489"/>
                <a:gd name="connsiteY147" fmla="*/ 1469582 h 1606783"/>
                <a:gd name="connsiteX148" fmla="*/ 726872 w 5933489"/>
                <a:gd name="connsiteY148" fmla="*/ 1462545 h 1606783"/>
                <a:gd name="connsiteX149" fmla="*/ 710351 w 5933489"/>
                <a:gd name="connsiteY149" fmla="*/ 1459027 h 1606783"/>
                <a:gd name="connsiteX150" fmla="*/ 594714 w 5933489"/>
                <a:gd name="connsiteY150" fmla="*/ 1451992 h 1606783"/>
                <a:gd name="connsiteX151" fmla="*/ 561674 w 5933489"/>
                <a:gd name="connsiteY151" fmla="*/ 1444954 h 1606783"/>
                <a:gd name="connsiteX152" fmla="*/ 560653 w 5933489"/>
                <a:gd name="connsiteY152" fmla="*/ 1444676 h 1606783"/>
                <a:gd name="connsiteX153" fmla="*/ 533829 w 5933489"/>
                <a:gd name="connsiteY153" fmla="*/ 1442550 h 1606783"/>
                <a:gd name="connsiteX154" fmla="*/ 141010 w 5933489"/>
                <a:gd name="connsiteY154" fmla="*/ 1235433 h 1606783"/>
                <a:gd name="connsiteX155" fmla="*/ 98795 w 5933489"/>
                <a:gd name="connsiteY155" fmla="*/ 1174229 h 1606783"/>
                <a:gd name="connsiteX156" fmla="*/ 97571 w 5933489"/>
                <a:gd name="connsiteY156" fmla="*/ 1174836 h 1606783"/>
                <a:gd name="connsiteX157" fmla="*/ 88105 w 5933489"/>
                <a:gd name="connsiteY157" fmla="*/ 1163512 h 1606783"/>
                <a:gd name="connsiteX158" fmla="*/ 82600 w 5933489"/>
                <a:gd name="connsiteY158" fmla="*/ 1152958 h 1606783"/>
                <a:gd name="connsiteX159" fmla="*/ 71586 w 5933489"/>
                <a:gd name="connsiteY159" fmla="*/ 1142405 h 1606783"/>
                <a:gd name="connsiteX160" fmla="*/ 60573 w 5933489"/>
                <a:gd name="connsiteY160" fmla="*/ 1121297 h 1606783"/>
                <a:gd name="connsiteX161" fmla="*/ 49559 w 5933489"/>
                <a:gd name="connsiteY161" fmla="*/ 1096670 h 1606783"/>
                <a:gd name="connsiteX162" fmla="*/ 48598 w 5933489"/>
                <a:gd name="connsiteY162" fmla="*/ 1090517 h 1606783"/>
                <a:gd name="connsiteX163" fmla="*/ 25472 w 5933489"/>
                <a:gd name="connsiteY163" fmla="*/ 1034716 h 1606783"/>
                <a:gd name="connsiteX164" fmla="*/ 21548 w 5933489"/>
                <a:gd name="connsiteY164" fmla="*/ 1003088 h 1606783"/>
                <a:gd name="connsiteX165" fmla="*/ 20728 w 5933489"/>
                <a:gd name="connsiteY165" fmla="*/ 999910 h 1606783"/>
                <a:gd name="connsiteX166" fmla="*/ 16521 w 5933489"/>
                <a:gd name="connsiteY166" fmla="*/ 980575 h 1606783"/>
                <a:gd name="connsiteX167" fmla="*/ 11015 w 5933489"/>
                <a:gd name="connsiteY167" fmla="*/ 927805 h 1606783"/>
                <a:gd name="connsiteX168" fmla="*/ 5508 w 5933489"/>
                <a:gd name="connsiteY168" fmla="*/ 903180 h 1606783"/>
                <a:gd name="connsiteX169" fmla="*/ 0 w 5933489"/>
                <a:gd name="connsiteY169" fmla="*/ 853927 h 1606783"/>
                <a:gd name="connsiteX170" fmla="*/ 5507 w 5933489"/>
                <a:gd name="connsiteY170" fmla="*/ 709687 h 1606783"/>
                <a:gd name="connsiteX171" fmla="*/ 11013 w 5933489"/>
                <a:gd name="connsiteY171" fmla="*/ 692097 h 1606783"/>
                <a:gd name="connsiteX172" fmla="*/ 11262 w 5933489"/>
                <a:gd name="connsiteY172" fmla="*/ 690869 h 1606783"/>
                <a:gd name="connsiteX173" fmla="*/ 22660 w 5933489"/>
                <a:gd name="connsiteY173" fmla="*/ 599013 h 1606783"/>
                <a:gd name="connsiteX174" fmla="*/ 25232 w 5933489"/>
                <a:gd name="connsiteY174" fmla="*/ 592808 h 1606783"/>
                <a:gd name="connsiteX175" fmla="*/ 27534 w 5933489"/>
                <a:gd name="connsiteY175" fmla="*/ 561931 h 1606783"/>
                <a:gd name="connsiteX176" fmla="*/ 33038 w 5933489"/>
                <a:gd name="connsiteY176" fmla="*/ 551376 h 1606783"/>
                <a:gd name="connsiteX177" fmla="*/ 37208 w 5933489"/>
                <a:gd name="connsiteY177" fmla="*/ 540724 h 1606783"/>
                <a:gd name="connsiteX178" fmla="*/ 40520 w 5933489"/>
                <a:gd name="connsiteY178" fmla="*/ 511906 h 1606783"/>
                <a:gd name="connsiteX179" fmla="*/ 101378 w 5933489"/>
                <a:gd name="connsiteY179" fmla="*/ 382113 h 1606783"/>
                <a:gd name="connsiteX180" fmla="*/ 121138 w 5933489"/>
                <a:gd name="connsiteY180" fmla="*/ 363275 h 1606783"/>
                <a:gd name="connsiteX181" fmla="*/ 133819 w 5933489"/>
                <a:gd name="connsiteY181" fmla="*/ 340054 h 1606783"/>
                <a:gd name="connsiteX182" fmla="*/ 343835 w 5933489"/>
                <a:gd name="connsiteY182" fmla="*/ 208041 h 1606783"/>
                <a:gd name="connsiteX183" fmla="*/ 478979 w 5933489"/>
                <a:gd name="connsiteY183" fmla="*/ 159776 h 1606783"/>
                <a:gd name="connsiteX184" fmla="*/ 492984 w 5933489"/>
                <a:gd name="connsiteY184" fmla="*/ 153362 h 1606783"/>
                <a:gd name="connsiteX185" fmla="*/ 1171032 w 5933489"/>
                <a:gd name="connsiteY185" fmla="*/ 30819 h 1606783"/>
                <a:gd name="connsiteX186" fmla="*/ 1337348 w 5933489"/>
                <a:gd name="connsiteY186" fmla="*/ 22394 h 1606783"/>
                <a:gd name="connsiteX187" fmla="*/ 1368466 w 5933489"/>
                <a:gd name="connsiteY187" fmla="*/ 22142 h 1606783"/>
                <a:gd name="connsiteX188" fmla="*/ 1433088 w 5933489"/>
                <a:gd name="connsiteY188" fmla="*/ 14864 h 1606783"/>
                <a:gd name="connsiteX189" fmla="*/ 1754779 w 5933489"/>
                <a:gd name="connsiteY189" fmla="*/ 5184 h 1606783"/>
                <a:gd name="connsiteX190" fmla="*/ 1757923 w 5933489"/>
                <a:gd name="connsiteY190" fmla="*/ 5389 h 160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5933489" h="1606783">
                  <a:moveTo>
                    <a:pt x="1889203" y="0"/>
                  </a:moveTo>
                  <a:lnTo>
                    <a:pt x="2067831" y="7333"/>
                  </a:lnTo>
                  <a:lnTo>
                    <a:pt x="2101031" y="6698"/>
                  </a:lnTo>
                  <a:lnTo>
                    <a:pt x="2379939" y="15245"/>
                  </a:lnTo>
                  <a:lnTo>
                    <a:pt x="2627593" y="5080"/>
                  </a:lnTo>
                  <a:lnTo>
                    <a:pt x="2873676" y="15182"/>
                  </a:lnTo>
                  <a:lnTo>
                    <a:pt x="2956560" y="11778"/>
                  </a:lnTo>
                  <a:lnTo>
                    <a:pt x="3106000" y="17914"/>
                  </a:lnTo>
                  <a:lnTo>
                    <a:pt x="3134296" y="12434"/>
                  </a:lnTo>
                  <a:cubicBezTo>
                    <a:pt x="3210203" y="4898"/>
                    <a:pt x="3300000" y="1691"/>
                    <a:pt x="3399189" y="3261"/>
                  </a:cubicBezTo>
                  <a:lnTo>
                    <a:pt x="3541049" y="8738"/>
                  </a:lnTo>
                  <a:lnTo>
                    <a:pt x="3674988" y="0"/>
                  </a:lnTo>
                  <a:lnTo>
                    <a:pt x="3836289" y="10524"/>
                  </a:lnTo>
                  <a:lnTo>
                    <a:pt x="3876582" y="9128"/>
                  </a:lnTo>
                  <a:lnTo>
                    <a:pt x="3933558" y="11327"/>
                  </a:lnTo>
                  <a:lnTo>
                    <a:pt x="4166534" y="3260"/>
                  </a:lnTo>
                  <a:cubicBezTo>
                    <a:pt x="4265724" y="4830"/>
                    <a:pt x="4374306" y="11178"/>
                    <a:pt x="4487782" y="22750"/>
                  </a:cubicBezTo>
                  <a:lnTo>
                    <a:pt x="4501102" y="24662"/>
                  </a:lnTo>
                  <a:lnTo>
                    <a:pt x="4536816" y="22143"/>
                  </a:lnTo>
                  <a:cubicBezTo>
                    <a:pt x="4595435" y="22934"/>
                    <a:pt x="4659149" y="28391"/>
                    <a:pt x="4725246" y="38991"/>
                  </a:cubicBezTo>
                  <a:lnTo>
                    <a:pt x="4810193" y="58776"/>
                  </a:lnTo>
                  <a:lnTo>
                    <a:pt x="4852853" y="60622"/>
                  </a:lnTo>
                  <a:cubicBezTo>
                    <a:pt x="4921965" y="65990"/>
                    <a:pt x="4997023" y="76445"/>
                    <a:pt x="5074829" y="92255"/>
                  </a:cubicBezTo>
                  <a:cubicBezTo>
                    <a:pt x="5152635" y="108064"/>
                    <a:pt x="5225823" y="127731"/>
                    <a:pt x="5291548" y="149760"/>
                  </a:cubicBezTo>
                  <a:lnTo>
                    <a:pt x="5374843" y="184478"/>
                  </a:lnTo>
                  <a:lnTo>
                    <a:pt x="5473590" y="212476"/>
                  </a:lnTo>
                  <a:cubicBezTo>
                    <a:pt x="5524242" y="231441"/>
                    <a:pt x="5568930" y="253072"/>
                    <a:pt x="5605491" y="276010"/>
                  </a:cubicBezTo>
                  <a:lnTo>
                    <a:pt x="5683432" y="342929"/>
                  </a:lnTo>
                  <a:lnTo>
                    <a:pt x="5685510" y="343800"/>
                  </a:lnTo>
                  <a:lnTo>
                    <a:pt x="5687235" y="346194"/>
                  </a:lnTo>
                  <a:lnTo>
                    <a:pt x="5688621" y="347384"/>
                  </a:lnTo>
                  <a:lnTo>
                    <a:pt x="5688999" y="348641"/>
                  </a:lnTo>
                  <a:lnTo>
                    <a:pt x="5699524" y="363244"/>
                  </a:lnTo>
                  <a:cubicBezTo>
                    <a:pt x="5706028" y="372267"/>
                    <a:pt x="5712551" y="375520"/>
                    <a:pt x="5722883" y="382686"/>
                  </a:cubicBezTo>
                  <a:lnTo>
                    <a:pt x="5727054" y="391475"/>
                  </a:lnTo>
                  <a:lnTo>
                    <a:pt x="5728935" y="393201"/>
                  </a:lnTo>
                  <a:lnTo>
                    <a:pt x="5728943" y="393207"/>
                  </a:lnTo>
                  <a:lnTo>
                    <a:pt x="5728943" y="393209"/>
                  </a:lnTo>
                  <a:lnTo>
                    <a:pt x="5776848" y="437185"/>
                  </a:lnTo>
                  <a:cubicBezTo>
                    <a:pt x="5808889" y="471796"/>
                    <a:pt x="5834315" y="508729"/>
                    <a:pt x="5852309" y="544838"/>
                  </a:cubicBezTo>
                  <a:lnTo>
                    <a:pt x="5862326" y="578160"/>
                  </a:lnTo>
                  <a:lnTo>
                    <a:pt x="5867081" y="582825"/>
                  </a:lnTo>
                  <a:cubicBezTo>
                    <a:pt x="5867836" y="585814"/>
                    <a:pt x="5871410" y="601322"/>
                    <a:pt x="5873503" y="605050"/>
                  </a:cubicBezTo>
                  <a:cubicBezTo>
                    <a:pt x="5894251" y="641979"/>
                    <a:pt x="5880268" y="606064"/>
                    <a:pt x="5892770" y="643150"/>
                  </a:cubicBezTo>
                  <a:lnTo>
                    <a:pt x="5902404" y="671725"/>
                  </a:lnTo>
                  <a:lnTo>
                    <a:pt x="5905614" y="681249"/>
                  </a:lnTo>
                  <a:lnTo>
                    <a:pt x="5908225" y="707065"/>
                  </a:lnTo>
                  <a:lnTo>
                    <a:pt x="5920868" y="738841"/>
                  </a:lnTo>
                  <a:lnTo>
                    <a:pt x="5922426" y="774911"/>
                  </a:lnTo>
                  <a:lnTo>
                    <a:pt x="5925105" y="780048"/>
                  </a:lnTo>
                  <a:cubicBezTo>
                    <a:pt x="5934511" y="840131"/>
                    <a:pt x="5936338" y="840345"/>
                    <a:pt x="5928877" y="910613"/>
                  </a:cubicBezTo>
                  <a:lnTo>
                    <a:pt x="5926563" y="931959"/>
                  </a:lnTo>
                  <a:lnTo>
                    <a:pt x="5924808" y="982723"/>
                  </a:lnTo>
                  <a:lnTo>
                    <a:pt x="5922651" y="989394"/>
                  </a:lnTo>
                  <a:lnTo>
                    <a:pt x="5918053" y="1023270"/>
                  </a:lnTo>
                  <a:cubicBezTo>
                    <a:pt x="5908151" y="1066133"/>
                    <a:pt x="5889953" y="1110252"/>
                    <a:pt x="5864044" y="1153084"/>
                  </a:cubicBezTo>
                  <a:lnTo>
                    <a:pt x="5852142" y="1169896"/>
                  </a:lnTo>
                  <a:lnTo>
                    <a:pt x="5837077" y="1199515"/>
                  </a:lnTo>
                  <a:lnTo>
                    <a:pt x="5760186" y="1293145"/>
                  </a:lnTo>
                  <a:lnTo>
                    <a:pt x="5759906" y="1293680"/>
                  </a:lnTo>
                  <a:cubicBezTo>
                    <a:pt x="5758072" y="1297198"/>
                    <a:pt x="5757622" y="1301149"/>
                    <a:pt x="5754402" y="1304234"/>
                  </a:cubicBezTo>
                  <a:cubicBezTo>
                    <a:pt x="5750731" y="1307752"/>
                    <a:pt x="5746348" y="1311006"/>
                    <a:pt x="5743389" y="1314789"/>
                  </a:cubicBezTo>
                  <a:cubicBezTo>
                    <a:pt x="5740792" y="1318106"/>
                    <a:pt x="5740760" y="1322121"/>
                    <a:pt x="5737881" y="1325342"/>
                  </a:cubicBezTo>
                  <a:cubicBezTo>
                    <a:pt x="5710928" y="1355477"/>
                    <a:pt x="5732740" y="1325015"/>
                    <a:pt x="5704842" y="1349968"/>
                  </a:cubicBezTo>
                  <a:cubicBezTo>
                    <a:pt x="5700070" y="1354236"/>
                    <a:pt x="5698601" y="1359773"/>
                    <a:pt x="5693828" y="1364040"/>
                  </a:cubicBezTo>
                  <a:cubicBezTo>
                    <a:pt x="5689302" y="1368089"/>
                    <a:pt x="5682294" y="1370773"/>
                    <a:pt x="5677310" y="1374595"/>
                  </a:cubicBezTo>
                  <a:cubicBezTo>
                    <a:pt x="5673071" y="1377843"/>
                    <a:pt x="5671465" y="1382507"/>
                    <a:pt x="5666295" y="1385150"/>
                  </a:cubicBezTo>
                  <a:cubicBezTo>
                    <a:pt x="5661761" y="1387464"/>
                    <a:pt x="5655282" y="1387494"/>
                    <a:pt x="5649776" y="1388667"/>
                  </a:cubicBezTo>
                  <a:cubicBezTo>
                    <a:pt x="5644268" y="1393357"/>
                    <a:pt x="5640306" y="1398985"/>
                    <a:pt x="5633255" y="1402740"/>
                  </a:cubicBezTo>
                  <a:lnTo>
                    <a:pt x="5617582" y="1406077"/>
                  </a:lnTo>
                  <a:lnTo>
                    <a:pt x="5608765" y="1411349"/>
                  </a:lnTo>
                  <a:lnTo>
                    <a:pt x="5600218" y="1416811"/>
                  </a:lnTo>
                  <a:lnTo>
                    <a:pt x="5581062" y="1424969"/>
                  </a:lnTo>
                  <a:lnTo>
                    <a:pt x="5541679" y="1448522"/>
                  </a:lnTo>
                  <a:lnTo>
                    <a:pt x="5540203" y="1449596"/>
                  </a:lnTo>
                  <a:lnTo>
                    <a:pt x="5539635" y="1449745"/>
                  </a:lnTo>
                  <a:lnTo>
                    <a:pt x="5537966" y="1450743"/>
                  </a:lnTo>
                  <a:lnTo>
                    <a:pt x="5507155" y="1462193"/>
                  </a:lnTo>
                  <a:lnTo>
                    <a:pt x="5501098" y="1466062"/>
                  </a:lnTo>
                  <a:cubicBezTo>
                    <a:pt x="5496012" y="1468770"/>
                    <a:pt x="5489258" y="1470110"/>
                    <a:pt x="5484577" y="1473099"/>
                  </a:cubicBezTo>
                  <a:cubicBezTo>
                    <a:pt x="5459793" y="1488934"/>
                    <a:pt x="5490916" y="1480626"/>
                    <a:pt x="5451536" y="1490689"/>
                  </a:cubicBezTo>
                  <a:cubicBezTo>
                    <a:pt x="5440760" y="1493444"/>
                    <a:pt x="5418498" y="1497725"/>
                    <a:pt x="5418498" y="1497725"/>
                  </a:cubicBezTo>
                  <a:cubicBezTo>
                    <a:pt x="5412992" y="1501243"/>
                    <a:pt x="5408739" y="1505812"/>
                    <a:pt x="5401977" y="1508279"/>
                  </a:cubicBezTo>
                  <a:cubicBezTo>
                    <a:pt x="5395407" y="1510678"/>
                    <a:pt x="5387229" y="1510469"/>
                    <a:pt x="5379950" y="1511798"/>
                  </a:cubicBezTo>
                  <a:cubicBezTo>
                    <a:pt x="5374369" y="1512816"/>
                    <a:pt x="5368868" y="1514014"/>
                    <a:pt x="5363432" y="1515316"/>
                  </a:cubicBezTo>
                  <a:cubicBezTo>
                    <a:pt x="5354178" y="1517533"/>
                    <a:pt x="5344741" y="1519527"/>
                    <a:pt x="5335898" y="1522352"/>
                  </a:cubicBezTo>
                  <a:cubicBezTo>
                    <a:pt x="5329980" y="1524242"/>
                    <a:pt x="5325598" y="1527942"/>
                    <a:pt x="5319380" y="1529387"/>
                  </a:cubicBezTo>
                  <a:cubicBezTo>
                    <a:pt x="5305154" y="1532691"/>
                    <a:pt x="5290170" y="1534527"/>
                    <a:pt x="5275328" y="1536424"/>
                  </a:cubicBezTo>
                  <a:cubicBezTo>
                    <a:pt x="5264853" y="1537762"/>
                    <a:pt x="5242562" y="1539854"/>
                    <a:pt x="5231273" y="1543461"/>
                  </a:cubicBezTo>
                  <a:cubicBezTo>
                    <a:pt x="5225354" y="1545351"/>
                    <a:pt x="5220863" y="1548869"/>
                    <a:pt x="5214755" y="1550496"/>
                  </a:cubicBezTo>
                  <a:cubicBezTo>
                    <a:pt x="5198680" y="1554774"/>
                    <a:pt x="5181714" y="1557531"/>
                    <a:pt x="5165194" y="1561050"/>
                  </a:cubicBezTo>
                  <a:lnTo>
                    <a:pt x="5148675" y="1564568"/>
                  </a:lnTo>
                  <a:cubicBezTo>
                    <a:pt x="5143169" y="1565741"/>
                    <a:pt x="5137847" y="1567359"/>
                    <a:pt x="5132155" y="1568085"/>
                  </a:cubicBezTo>
                  <a:cubicBezTo>
                    <a:pt x="5122978" y="1569259"/>
                    <a:pt x="5113700" y="1570155"/>
                    <a:pt x="5104619" y="1571604"/>
                  </a:cubicBezTo>
                  <a:cubicBezTo>
                    <a:pt x="5098990" y="1572502"/>
                    <a:pt x="5093812" y="1574459"/>
                    <a:pt x="5088102" y="1575121"/>
                  </a:cubicBezTo>
                  <a:cubicBezTo>
                    <a:pt x="5073542" y="1576812"/>
                    <a:pt x="5058676" y="1577203"/>
                    <a:pt x="5044048" y="1578639"/>
                  </a:cubicBezTo>
                  <a:cubicBezTo>
                    <a:pt x="5017060" y="1581293"/>
                    <a:pt x="5019154" y="1582174"/>
                    <a:pt x="4994491" y="1585676"/>
                  </a:cubicBezTo>
                  <a:cubicBezTo>
                    <a:pt x="4985353" y="1586974"/>
                    <a:pt x="4976036" y="1587743"/>
                    <a:pt x="4966954" y="1589195"/>
                  </a:cubicBezTo>
                  <a:cubicBezTo>
                    <a:pt x="4951302" y="1591694"/>
                    <a:pt x="4945576" y="1595134"/>
                    <a:pt x="4928410" y="1596229"/>
                  </a:cubicBezTo>
                  <a:cubicBezTo>
                    <a:pt x="4899130" y="1598101"/>
                    <a:pt x="4869656" y="1598410"/>
                    <a:pt x="4840306" y="1599748"/>
                  </a:cubicBezTo>
                  <a:cubicBezTo>
                    <a:pt x="4686278" y="1606778"/>
                    <a:pt x="4884096" y="1600341"/>
                    <a:pt x="4642067" y="1606783"/>
                  </a:cubicBezTo>
                  <a:lnTo>
                    <a:pt x="3926208" y="1603266"/>
                  </a:lnTo>
                  <a:cubicBezTo>
                    <a:pt x="3907763" y="1603098"/>
                    <a:pt x="3889375" y="1601539"/>
                    <a:pt x="3871143" y="1599749"/>
                  </a:cubicBezTo>
                  <a:cubicBezTo>
                    <a:pt x="3862181" y="1598867"/>
                    <a:pt x="3831170" y="1589716"/>
                    <a:pt x="3827090" y="1589194"/>
                  </a:cubicBezTo>
                  <a:cubicBezTo>
                    <a:pt x="3809000" y="1586883"/>
                    <a:pt x="3790368" y="1586910"/>
                    <a:pt x="3772022" y="1585676"/>
                  </a:cubicBezTo>
                  <a:lnTo>
                    <a:pt x="3771826" y="1585663"/>
                  </a:lnTo>
                  <a:lnTo>
                    <a:pt x="3730396" y="1586098"/>
                  </a:lnTo>
                  <a:cubicBezTo>
                    <a:pt x="3715629" y="1585153"/>
                    <a:pt x="3698469" y="1584307"/>
                    <a:pt x="3683590" y="1582579"/>
                  </a:cubicBezTo>
                  <a:cubicBezTo>
                    <a:pt x="3650609" y="1578747"/>
                    <a:pt x="3690855" y="1582829"/>
                    <a:pt x="3664317" y="1579060"/>
                  </a:cubicBezTo>
                  <a:cubicBezTo>
                    <a:pt x="3658868" y="1578287"/>
                    <a:pt x="3653247" y="1578076"/>
                    <a:pt x="3647797" y="1577302"/>
                  </a:cubicBezTo>
                  <a:cubicBezTo>
                    <a:pt x="3644965" y="1576900"/>
                    <a:pt x="3642370" y="1575946"/>
                    <a:pt x="3639536" y="1575543"/>
                  </a:cubicBezTo>
                  <a:cubicBezTo>
                    <a:pt x="3619061" y="1572636"/>
                    <a:pt x="3625701" y="1574829"/>
                    <a:pt x="3603744" y="1572024"/>
                  </a:cubicBezTo>
                  <a:cubicBezTo>
                    <a:pt x="3600900" y="1571661"/>
                    <a:pt x="3598276" y="1570775"/>
                    <a:pt x="3595485" y="1570266"/>
                  </a:cubicBezTo>
                  <a:cubicBezTo>
                    <a:pt x="3591845" y="1569601"/>
                    <a:pt x="3588141" y="1569093"/>
                    <a:pt x="3584471" y="1568505"/>
                  </a:cubicBezTo>
                  <a:cubicBezTo>
                    <a:pt x="3560086" y="1564612"/>
                    <a:pt x="3554237" y="1564816"/>
                    <a:pt x="3529406" y="1563230"/>
                  </a:cubicBezTo>
                  <a:cubicBezTo>
                    <a:pt x="3468070" y="1561829"/>
                    <a:pt x="3460548" y="1562098"/>
                    <a:pt x="3408259" y="1559710"/>
                  </a:cubicBezTo>
                  <a:cubicBezTo>
                    <a:pt x="3397235" y="1559208"/>
                    <a:pt x="3386203" y="1558732"/>
                    <a:pt x="3375221" y="1557953"/>
                  </a:cubicBezTo>
                  <a:cubicBezTo>
                    <a:pt x="3369673" y="1557558"/>
                    <a:pt x="3364218" y="1556736"/>
                    <a:pt x="3358699" y="1556192"/>
                  </a:cubicBezTo>
                  <a:lnTo>
                    <a:pt x="3339428" y="1554435"/>
                  </a:lnTo>
                  <a:cubicBezTo>
                    <a:pt x="3332093" y="1553809"/>
                    <a:pt x="3324699" y="1553453"/>
                    <a:pt x="3317399" y="1552675"/>
                  </a:cubicBezTo>
                  <a:cubicBezTo>
                    <a:pt x="3313668" y="1552278"/>
                    <a:pt x="3310120" y="1551314"/>
                    <a:pt x="3306387" y="1550917"/>
                  </a:cubicBezTo>
                  <a:cubicBezTo>
                    <a:pt x="3299091" y="1550139"/>
                    <a:pt x="3291703" y="1549744"/>
                    <a:pt x="3284362" y="1549157"/>
                  </a:cubicBezTo>
                  <a:cubicBezTo>
                    <a:pt x="3251527" y="1546534"/>
                    <a:pt x="3251748" y="1546317"/>
                    <a:pt x="3232049" y="1542123"/>
                  </a:cubicBezTo>
                  <a:lnTo>
                    <a:pt x="3210022" y="1540361"/>
                  </a:lnTo>
                  <a:cubicBezTo>
                    <a:pt x="3197524" y="1539365"/>
                    <a:pt x="3183990" y="1537084"/>
                    <a:pt x="3171476" y="1535085"/>
                  </a:cubicBezTo>
                  <a:lnTo>
                    <a:pt x="3149450" y="1531566"/>
                  </a:lnTo>
                  <a:cubicBezTo>
                    <a:pt x="3141190" y="1530982"/>
                    <a:pt x="3132897" y="1530558"/>
                    <a:pt x="3124670" y="1529808"/>
                  </a:cubicBezTo>
                  <a:lnTo>
                    <a:pt x="3123350" y="1529639"/>
                  </a:lnTo>
                  <a:lnTo>
                    <a:pt x="3046232" y="1527964"/>
                  </a:lnTo>
                  <a:lnTo>
                    <a:pt x="2904841" y="1516022"/>
                  </a:lnTo>
                  <a:lnTo>
                    <a:pt x="2896147" y="1515736"/>
                  </a:lnTo>
                  <a:lnTo>
                    <a:pt x="2885769" y="1514411"/>
                  </a:lnTo>
                  <a:lnTo>
                    <a:pt x="2838606" y="1510427"/>
                  </a:lnTo>
                  <a:lnTo>
                    <a:pt x="2268394" y="1508700"/>
                  </a:lnTo>
                  <a:cubicBezTo>
                    <a:pt x="2265491" y="1508699"/>
                    <a:pt x="2262989" y="1510126"/>
                    <a:pt x="2260134" y="1510459"/>
                  </a:cubicBezTo>
                  <a:cubicBezTo>
                    <a:pt x="2252854" y="1511305"/>
                    <a:pt x="2245449" y="1511632"/>
                    <a:pt x="2238107" y="1512218"/>
                  </a:cubicBezTo>
                  <a:cubicBezTo>
                    <a:pt x="2082881" y="1513576"/>
                    <a:pt x="2029567" y="1515394"/>
                    <a:pt x="1882932" y="1512218"/>
                  </a:cubicBezTo>
                  <a:cubicBezTo>
                    <a:pt x="1880030" y="1512156"/>
                    <a:pt x="1877424" y="1511046"/>
                    <a:pt x="1874671" y="1510459"/>
                  </a:cubicBezTo>
                  <a:lnTo>
                    <a:pt x="1738465" y="1508933"/>
                  </a:lnTo>
                  <a:lnTo>
                    <a:pt x="1736702" y="1509107"/>
                  </a:lnTo>
                  <a:cubicBezTo>
                    <a:pt x="1681002" y="1513206"/>
                    <a:pt x="1626862" y="1515513"/>
                    <a:pt x="1574889" y="1515316"/>
                  </a:cubicBezTo>
                  <a:cubicBezTo>
                    <a:pt x="1506948" y="1515058"/>
                    <a:pt x="1439059" y="1512970"/>
                    <a:pt x="1371144" y="1511797"/>
                  </a:cubicBezTo>
                  <a:cubicBezTo>
                    <a:pt x="1223788" y="1497313"/>
                    <a:pt x="1377324" y="1511137"/>
                    <a:pt x="1222468" y="1501243"/>
                  </a:cubicBezTo>
                  <a:cubicBezTo>
                    <a:pt x="1211356" y="1500533"/>
                    <a:pt x="1200463" y="1498811"/>
                    <a:pt x="1189427" y="1497725"/>
                  </a:cubicBezTo>
                  <a:cubicBezTo>
                    <a:pt x="1176600" y="1496465"/>
                    <a:pt x="1163651" y="1495691"/>
                    <a:pt x="1150882" y="1494207"/>
                  </a:cubicBezTo>
                  <a:cubicBezTo>
                    <a:pt x="1101475" y="1488468"/>
                    <a:pt x="1161706" y="1491733"/>
                    <a:pt x="1090309" y="1487171"/>
                  </a:cubicBezTo>
                  <a:cubicBezTo>
                    <a:pt x="988588" y="1480673"/>
                    <a:pt x="968281" y="1480320"/>
                    <a:pt x="875552" y="1476618"/>
                  </a:cubicBezTo>
                  <a:cubicBezTo>
                    <a:pt x="819107" y="1467602"/>
                    <a:pt x="896484" y="1479126"/>
                    <a:pt x="781939" y="1469582"/>
                  </a:cubicBezTo>
                  <a:cubicBezTo>
                    <a:pt x="763377" y="1468035"/>
                    <a:pt x="744631" y="1466327"/>
                    <a:pt x="726872" y="1462545"/>
                  </a:cubicBezTo>
                  <a:cubicBezTo>
                    <a:pt x="721367" y="1461372"/>
                    <a:pt x="716077" y="1459635"/>
                    <a:pt x="710351" y="1459027"/>
                  </a:cubicBezTo>
                  <a:cubicBezTo>
                    <a:pt x="686510" y="1456489"/>
                    <a:pt x="613946" y="1453014"/>
                    <a:pt x="594714" y="1451992"/>
                  </a:cubicBezTo>
                  <a:cubicBezTo>
                    <a:pt x="583699" y="1449646"/>
                    <a:pt x="572452" y="1447710"/>
                    <a:pt x="561674" y="1444954"/>
                  </a:cubicBezTo>
                  <a:lnTo>
                    <a:pt x="560653" y="1444676"/>
                  </a:lnTo>
                  <a:lnTo>
                    <a:pt x="533829" y="1442550"/>
                  </a:lnTo>
                  <a:cubicBezTo>
                    <a:pt x="370871" y="1416309"/>
                    <a:pt x="230983" y="1340228"/>
                    <a:pt x="141010" y="1235433"/>
                  </a:cubicBezTo>
                  <a:lnTo>
                    <a:pt x="98795" y="1174229"/>
                  </a:lnTo>
                  <a:lnTo>
                    <a:pt x="97571" y="1174836"/>
                  </a:lnTo>
                  <a:cubicBezTo>
                    <a:pt x="96251" y="1173701"/>
                    <a:pt x="93613" y="1170549"/>
                    <a:pt x="88105" y="1163512"/>
                  </a:cubicBezTo>
                  <a:cubicBezTo>
                    <a:pt x="85511" y="1160196"/>
                    <a:pt x="85195" y="1156277"/>
                    <a:pt x="82600" y="1152958"/>
                  </a:cubicBezTo>
                  <a:cubicBezTo>
                    <a:pt x="79639" y="1149177"/>
                    <a:pt x="74275" y="1146269"/>
                    <a:pt x="71586" y="1142405"/>
                  </a:cubicBezTo>
                  <a:cubicBezTo>
                    <a:pt x="66872" y="1135628"/>
                    <a:pt x="64244" y="1128333"/>
                    <a:pt x="60573" y="1121297"/>
                  </a:cubicBezTo>
                  <a:cubicBezTo>
                    <a:pt x="52674" y="1106156"/>
                    <a:pt x="56473" y="1114340"/>
                    <a:pt x="49559" y="1096670"/>
                  </a:cubicBezTo>
                  <a:lnTo>
                    <a:pt x="48598" y="1090517"/>
                  </a:lnTo>
                  <a:lnTo>
                    <a:pt x="25472" y="1034716"/>
                  </a:lnTo>
                  <a:lnTo>
                    <a:pt x="21548" y="1003088"/>
                  </a:lnTo>
                  <a:lnTo>
                    <a:pt x="20728" y="999910"/>
                  </a:lnTo>
                  <a:cubicBezTo>
                    <a:pt x="19995" y="996488"/>
                    <a:pt x="18813" y="990823"/>
                    <a:pt x="16521" y="980575"/>
                  </a:cubicBezTo>
                  <a:cubicBezTo>
                    <a:pt x="14683" y="962985"/>
                    <a:pt x="13511" y="945362"/>
                    <a:pt x="11015" y="927805"/>
                  </a:cubicBezTo>
                  <a:cubicBezTo>
                    <a:pt x="9840" y="919546"/>
                    <a:pt x="6739" y="911435"/>
                    <a:pt x="5508" y="903180"/>
                  </a:cubicBezTo>
                  <a:cubicBezTo>
                    <a:pt x="3063" y="886794"/>
                    <a:pt x="1836" y="870344"/>
                    <a:pt x="0" y="853927"/>
                  </a:cubicBezTo>
                  <a:cubicBezTo>
                    <a:pt x="1836" y="805847"/>
                    <a:pt x="2235" y="757735"/>
                    <a:pt x="5507" y="709687"/>
                  </a:cubicBezTo>
                  <a:cubicBezTo>
                    <a:pt x="5913" y="703713"/>
                    <a:pt x="9778" y="698024"/>
                    <a:pt x="11013" y="692097"/>
                  </a:cubicBezTo>
                  <a:lnTo>
                    <a:pt x="11262" y="690869"/>
                  </a:lnTo>
                  <a:lnTo>
                    <a:pt x="22660" y="599013"/>
                  </a:lnTo>
                  <a:lnTo>
                    <a:pt x="25232" y="592808"/>
                  </a:lnTo>
                  <a:lnTo>
                    <a:pt x="27534" y="561931"/>
                  </a:lnTo>
                  <a:cubicBezTo>
                    <a:pt x="28016" y="558237"/>
                    <a:pt x="31446" y="554941"/>
                    <a:pt x="33038" y="551376"/>
                  </a:cubicBezTo>
                  <a:lnTo>
                    <a:pt x="37208" y="540724"/>
                  </a:lnTo>
                  <a:lnTo>
                    <a:pt x="40520" y="511906"/>
                  </a:lnTo>
                  <a:cubicBezTo>
                    <a:pt x="53271" y="458964"/>
                    <a:pt x="74570" y="413921"/>
                    <a:pt x="101378" y="382113"/>
                  </a:cubicBezTo>
                  <a:lnTo>
                    <a:pt x="121138" y="363275"/>
                  </a:lnTo>
                  <a:lnTo>
                    <a:pt x="133819" y="340054"/>
                  </a:lnTo>
                  <a:cubicBezTo>
                    <a:pt x="178738" y="293348"/>
                    <a:pt x="251107" y="247827"/>
                    <a:pt x="343835" y="208041"/>
                  </a:cubicBezTo>
                  <a:lnTo>
                    <a:pt x="478979" y="159776"/>
                  </a:lnTo>
                  <a:lnTo>
                    <a:pt x="492984" y="153362"/>
                  </a:lnTo>
                  <a:cubicBezTo>
                    <a:pt x="637897" y="98245"/>
                    <a:pt x="886590" y="51080"/>
                    <a:pt x="1171032" y="30819"/>
                  </a:cubicBezTo>
                  <a:cubicBezTo>
                    <a:pt x="1227919" y="26767"/>
                    <a:pt x="1283546" y="23982"/>
                    <a:pt x="1337348" y="22394"/>
                  </a:cubicBezTo>
                  <a:lnTo>
                    <a:pt x="1368466" y="22142"/>
                  </a:lnTo>
                  <a:lnTo>
                    <a:pt x="1433088" y="14864"/>
                  </a:lnTo>
                  <a:cubicBezTo>
                    <a:pt x="1546865" y="6761"/>
                    <a:pt x="1655588" y="3728"/>
                    <a:pt x="1754779" y="5184"/>
                  </a:cubicBezTo>
                  <a:lnTo>
                    <a:pt x="1757923" y="53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6" name="テキスト ボックス 155">
              <a:extLst>
                <a:ext uri="{FF2B5EF4-FFF2-40B4-BE49-F238E27FC236}">
                  <a16:creationId xmlns:a16="http://schemas.microsoft.com/office/drawing/2014/main" id="{AAD22555-2ACF-4A1E-A987-14DF731687F4}"/>
                </a:ext>
              </a:extLst>
            </p:cNvPr>
            <p:cNvSpPr txBox="1"/>
            <p:nvPr/>
          </p:nvSpPr>
          <p:spPr>
            <a:xfrm>
              <a:off x="435349" y="7495545"/>
              <a:ext cx="3446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e-Tax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19859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５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19859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つのメリット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pic>
          <p:nvPicPr>
            <p:cNvPr id="158" name="図 157">
              <a:extLst>
                <a:ext uri="{FF2B5EF4-FFF2-40B4-BE49-F238E27FC236}">
                  <a16:creationId xmlns:a16="http://schemas.microsoft.com/office/drawing/2014/main" id="{29B1DC55-05A1-4714-A4C7-2DCED162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77" y="7112023"/>
              <a:ext cx="410161" cy="683896"/>
            </a:xfrm>
            <a:prstGeom prst="rect">
              <a:avLst/>
            </a:prstGeom>
          </p:spPr>
        </p:pic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8045BD57-6034-43C4-AAE6-A190FBA874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37" y="2778976"/>
            <a:ext cx="905346" cy="700914"/>
          </a:xfrm>
          <a:prstGeom prst="rect">
            <a:avLst/>
          </a:prstGeom>
        </p:spPr>
      </p:pic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2B481F8-6EB4-4D64-8ABE-10F40A56D5AD}"/>
              </a:ext>
            </a:extLst>
          </p:cNvPr>
          <p:cNvSpPr txBox="1"/>
          <p:nvPr/>
        </p:nvSpPr>
        <p:spPr>
          <a:xfrm>
            <a:off x="5213948" y="9338384"/>
            <a:ext cx="1525969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E0CBA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書面提出の場合は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１か月～１か月半程度で還付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796FA09-CA61-499C-8E28-66C0BCAD7F7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r="19578" b="11713"/>
          <a:stretch/>
        </p:blipFill>
        <p:spPr>
          <a:xfrm>
            <a:off x="5491057" y="6372331"/>
            <a:ext cx="618267" cy="8979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E5D719A-B2AD-4CFB-A0F9-3C494E26B72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90791" y="5310486"/>
            <a:ext cx="97544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4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16EB4F0-4448-72D3-CBA9-35B7405BE598}"/>
              </a:ext>
            </a:extLst>
          </p:cNvPr>
          <p:cNvSpPr/>
          <p:nvPr/>
        </p:nvSpPr>
        <p:spPr>
          <a:xfrm>
            <a:off x="277965" y="1921774"/>
            <a:ext cx="6394043" cy="5922826"/>
          </a:xfrm>
          <a:prstGeom prst="roundRect">
            <a:avLst>
              <a:gd name="adj" fmla="val 49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3A2073-CC23-F9A7-48D0-409DBE49A7B7}"/>
              </a:ext>
            </a:extLst>
          </p:cNvPr>
          <p:cNvSpPr txBox="1"/>
          <p:nvPr/>
        </p:nvSpPr>
        <p:spPr>
          <a:xfrm>
            <a:off x="639771" y="123451"/>
            <a:ext cx="561682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確定申告書等作成コーナーのご利用に当たって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C13BE5E9-86DD-0477-9515-CDAEA22E5D14}"/>
              </a:ext>
            </a:extLst>
          </p:cNvPr>
          <p:cNvSpPr/>
          <p:nvPr/>
        </p:nvSpPr>
        <p:spPr>
          <a:xfrm>
            <a:off x="277965" y="8094771"/>
            <a:ext cx="6392441" cy="1270710"/>
          </a:xfrm>
          <a:prstGeom prst="roundRect">
            <a:avLst>
              <a:gd name="adj" fmla="val 20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5DF4FC8-6EC6-62CC-7FA1-9F9C6AD86AC8}"/>
              </a:ext>
            </a:extLst>
          </p:cNvPr>
          <p:cNvSpPr txBox="1"/>
          <p:nvPr/>
        </p:nvSpPr>
        <p:spPr>
          <a:xfrm>
            <a:off x="389801" y="8420002"/>
            <a:ext cx="288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動画で見る確定申告</a:t>
            </a:r>
          </a:p>
        </p:txBody>
      </p:sp>
      <p:pic>
        <p:nvPicPr>
          <p:cNvPr id="45" name="図 44">
            <a:hlinkClick r:id="rId2"/>
            <a:extLst>
              <a:ext uri="{FF2B5EF4-FFF2-40B4-BE49-F238E27FC236}">
                <a16:creationId xmlns:a16="http://schemas.microsoft.com/office/drawing/2014/main" id="{B8C0F790-62CA-A661-7003-E586C11D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428" y="8651496"/>
            <a:ext cx="597511" cy="593704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80461B5-3E5C-0973-8C0F-73F518818C5B}"/>
              </a:ext>
            </a:extLst>
          </p:cNvPr>
          <p:cNvSpPr txBox="1"/>
          <p:nvPr/>
        </p:nvSpPr>
        <p:spPr>
          <a:xfrm>
            <a:off x="6116821" y="9515215"/>
            <a:ext cx="813616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R6.</a:t>
            </a:r>
            <a:r>
              <a:rPr kumimoji="1" lang="ja-JP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591C72A-DD1C-76C6-C376-3D9F69EC254C}"/>
              </a:ext>
            </a:extLst>
          </p:cNvPr>
          <p:cNvSpPr txBox="1"/>
          <p:nvPr/>
        </p:nvSpPr>
        <p:spPr>
          <a:xfrm>
            <a:off x="670635" y="8651496"/>
            <a:ext cx="1847594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確定申告書等作成コーナーの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操作方法などを動画でご案内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AC921CC-3529-4ED9-6871-B27A84FC8978}"/>
              </a:ext>
            </a:extLst>
          </p:cNvPr>
          <p:cNvSpPr txBox="1"/>
          <p:nvPr/>
        </p:nvSpPr>
        <p:spPr>
          <a:xfrm>
            <a:off x="3912912" y="8651496"/>
            <a:ext cx="1911856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ご質問したいことをメニューから選択するか、入力いただくと「税務職員ふたば」（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AI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）が回答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8F19688-59FA-8D44-DA07-F3AFFEB2C5F3}"/>
              </a:ext>
            </a:extLst>
          </p:cNvPr>
          <p:cNvSpPr/>
          <p:nvPr/>
        </p:nvSpPr>
        <p:spPr>
          <a:xfrm>
            <a:off x="277965" y="724647"/>
            <a:ext cx="6392441" cy="937592"/>
          </a:xfrm>
          <a:prstGeom prst="roundRect">
            <a:avLst>
              <a:gd name="adj" fmla="val 257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81FD2A2F-E724-6ABF-A21A-34C7DFEB5495}"/>
              </a:ext>
            </a:extLst>
          </p:cNvPr>
          <p:cNvSpPr/>
          <p:nvPr/>
        </p:nvSpPr>
        <p:spPr>
          <a:xfrm>
            <a:off x="253226" y="583478"/>
            <a:ext cx="2599643" cy="403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作成できる申告書等</a:t>
            </a:r>
            <a:endParaRPr kumimoji="1" lang="en-US" altLang="ja-JP" sz="1600" b="1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A09E1B8-C168-AF85-84DF-890B5CE518AB}"/>
              </a:ext>
            </a:extLst>
          </p:cNvPr>
          <p:cNvSpPr txBox="1"/>
          <p:nvPr/>
        </p:nvSpPr>
        <p:spPr>
          <a:xfrm>
            <a:off x="326936" y="1018769"/>
            <a:ext cx="2779833" cy="53860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825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 所得税の申告書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3825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 青色申告決算書・収支内訳書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B02A2A59-DDF9-4A7C-B0F0-F530BE9638B4}"/>
              </a:ext>
            </a:extLst>
          </p:cNvPr>
          <p:cNvSpPr/>
          <p:nvPr/>
        </p:nvSpPr>
        <p:spPr>
          <a:xfrm>
            <a:off x="253226" y="1768599"/>
            <a:ext cx="2688259" cy="403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e-Tax</a:t>
            </a:r>
            <a:r>
              <a:rPr kumimoji="1" lang="ja-JP" altLang="en-US" sz="16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に必要なもの</a:t>
            </a:r>
            <a:endParaRPr kumimoji="1" lang="en-US" altLang="ja-JP" sz="1600" b="1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B5F83026-4950-49A6-AC73-1BC49C5911D3}"/>
              </a:ext>
            </a:extLst>
          </p:cNvPr>
          <p:cNvSpPr/>
          <p:nvPr/>
        </p:nvSpPr>
        <p:spPr>
          <a:xfrm>
            <a:off x="253226" y="7942541"/>
            <a:ext cx="2599643" cy="40459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申告に困ったときは</a:t>
            </a:r>
            <a:endParaRPr kumimoji="1" lang="en-US" altLang="ja-JP" sz="1600" b="1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2ED6DBE-F34A-4BB6-A3C2-4C23F35DBBD7}"/>
              </a:ext>
            </a:extLst>
          </p:cNvPr>
          <p:cNvCxnSpPr>
            <a:cxnSpLocks/>
          </p:cNvCxnSpPr>
          <p:nvPr/>
        </p:nvCxnSpPr>
        <p:spPr>
          <a:xfrm>
            <a:off x="3489637" y="8361301"/>
            <a:ext cx="3847" cy="900000"/>
          </a:xfrm>
          <a:prstGeom prst="line">
            <a:avLst/>
          </a:prstGeom>
          <a:ln w="19050">
            <a:solidFill>
              <a:srgbClr val="E6D5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6FCF9AA-01D4-43A4-9CCD-F3EEAD6CE41B}"/>
              </a:ext>
            </a:extLst>
          </p:cNvPr>
          <p:cNvSpPr txBox="1"/>
          <p:nvPr/>
        </p:nvSpPr>
        <p:spPr>
          <a:xfrm>
            <a:off x="3602908" y="8420002"/>
            <a:ext cx="288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チャットボット「ふたば」</a:t>
            </a:r>
          </a:p>
        </p:txBody>
      </p:sp>
      <p:pic>
        <p:nvPicPr>
          <p:cNvPr id="57" name="図 56">
            <a:hlinkClick r:id="rId4"/>
            <a:extLst>
              <a:ext uri="{FF2B5EF4-FFF2-40B4-BE49-F238E27FC236}">
                <a16:creationId xmlns:a16="http://schemas.microsoft.com/office/drawing/2014/main" id="{3993CE45-987D-41C5-900D-6B5C6CE60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154" y="8651496"/>
            <a:ext cx="597511" cy="597511"/>
          </a:xfrm>
          <a:prstGeom prst="rect">
            <a:avLst/>
          </a:prstGeom>
        </p:spPr>
      </p:pic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491158C9-DF3A-4E54-AC7A-58E6C1C0AB65}"/>
              </a:ext>
            </a:extLst>
          </p:cNvPr>
          <p:cNvSpPr txBox="1"/>
          <p:nvPr/>
        </p:nvSpPr>
        <p:spPr>
          <a:xfrm>
            <a:off x="253226" y="9427168"/>
            <a:ext cx="5677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このチラシには開発中の内容が含まれておりますので、実際の内容と異なる場合があります。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Android</a:t>
            </a:r>
            <a:r>
              <a:rPr kumimoji="0" lang="ja-JP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の名称は、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Google LLC</a:t>
            </a:r>
            <a:r>
              <a:rPr kumimoji="0" lang="ja-JP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の商標または登録商標です。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A6A8491-DE86-4592-A571-CE1DC17C002E}"/>
              </a:ext>
            </a:extLst>
          </p:cNvPr>
          <p:cNvSpPr txBox="1"/>
          <p:nvPr/>
        </p:nvSpPr>
        <p:spPr>
          <a:xfrm>
            <a:off x="316427" y="2207411"/>
            <a:ext cx="3366411" cy="26314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マイナンバーカード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D96B7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 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マイナンバーカード及び電子証明書の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 有効期限にご注意ください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マイナンバーカード読取対応の</a:t>
            </a:r>
            <a:r>
              <a:rPr kumimoji="1" lang="ja-JP" altLang="en-US" sz="1400" b="1" i="0" u="none" strike="noStrike" kern="1200" cap="none" spc="-10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スマホ</a:t>
            </a:r>
            <a:endParaRPr kumimoji="1" lang="en-US" altLang="ja-JP" sz="1400" b="1" i="0" u="none" strike="noStrike" kern="1200" cap="none" spc="-100" normalizeH="0" baseline="0" noProof="0" dirty="0">
              <a:ln>
                <a:noFill/>
              </a:ln>
              <a:solidFill>
                <a:srgbClr val="D96B7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</a:t>
            </a:r>
            <a:r>
              <a:rPr kumimoji="1" lang="ja-JP" altLang="en-US" sz="1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</a:t>
            </a:r>
            <a:r>
              <a:rPr kumimoji="0" lang="en-US" altLang="ja-JP" sz="12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(</a:t>
            </a:r>
            <a:r>
              <a:rPr kumimoji="0" lang="ja-JP" altLang="en-US" sz="12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又は</a:t>
            </a:r>
            <a:r>
              <a:rPr kumimoji="0" lang="en-US" altLang="ja-JP" sz="12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IC</a:t>
            </a:r>
            <a:r>
              <a:rPr kumimoji="0" lang="ja-JP" altLang="en-US" sz="1200" b="0" i="0" u="none" strike="noStrike" kern="12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カードリーダライタ</a:t>
            </a:r>
            <a:r>
              <a:rPr kumimoji="0" lang="en-US" altLang="ja-JP" sz="12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)</a:t>
            </a:r>
            <a:endParaRPr kumimoji="1" lang="en-US" altLang="ja-JP" sz="12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マイナンバーカードの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パスワード２つ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D96B7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① 署名用電子証明書のパスワード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 （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英数字６～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16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文字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② 利用者証明用電子証明書のパスワード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 （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数字４桁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959F357F-71D4-4EB9-BF22-46B47A65DCF1}"/>
              </a:ext>
            </a:extLst>
          </p:cNvPr>
          <p:cNvGrpSpPr/>
          <p:nvPr/>
        </p:nvGrpSpPr>
        <p:grpSpPr>
          <a:xfrm>
            <a:off x="5342818" y="2018082"/>
            <a:ext cx="608758" cy="1001391"/>
            <a:chOff x="2278089" y="1915512"/>
            <a:chExt cx="577061" cy="961182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D30A5D0B-1A9D-4B43-B38D-DA68C8716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089" y="1915512"/>
              <a:ext cx="577061" cy="961182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4184EAA4-B479-4A8F-81E5-47C8ABE7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16" t="3235" r="2387" b="2388"/>
            <a:stretch/>
          </p:blipFill>
          <p:spPr>
            <a:xfrm>
              <a:off x="2307054" y="2144631"/>
              <a:ext cx="524041" cy="525601"/>
            </a:xfrm>
            <a:prstGeom prst="rect">
              <a:avLst/>
            </a:prstGeom>
          </p:spPr>
        </p:pic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49702E19-106D-4E48-A89D-7E3DC314704B}"/>
              </a:ext>
            </a:extLst>
          </p:cNvPr>
          <p:cNvGrpSpPr/>
          <p:nvPr/>
        </p:nvGrpSpPr>
        <p:grpSpPr>
          <a:xfrm>
            <a:off x="3658122" y="1741900"/>
            <a:ext cx="1649119" cy="1226773"/>
            <a:chOff x="3842859" y="845965"/>
            <a:chExt cx="1308212" cy="982024"/>
          </a:xfrm>
        </p:grpSpPr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E88ADD61-6B2A-4D85-8AFC-5D1A9FAEA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42281" y="845965"/>
              <a:ext cx="1114355" cy="982024"/>
            </a:xfrm>
            <a:prstGeom prst="rect">
              <a:avLst/>
            </a:prstGeom>
          </p:spPr>
        </p:pic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2988EFF6-4224-44ED-91BB-2678DCAF518F}"/>
                </a:ext>
              </a:extLst>
            </p:cNvPr>
            <p:cNvSpPr txBox="1"/>
            <p:nvPr/>
          </p:nvSpPr>
          <p:spPr>
            <a:xfrm flipH="1">
              <a:off x="3842859" y="996587"/>
              <a:ext cx="1308212" cy="50531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スマホに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マイナポータルアプリ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をインストール</a:t>
              </a:r>
            </a:p>
          </p:txBody>
        </p:sp>
      </p:grp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3EAEC4FF-1F8E-4EE1-918A-7AB7B3C7878C}"/>
              </a:ext>
            </a:extLst>
          </p:cNvPr>
          <p:cNvSpPr/>
          <p:nvPr/>
        </p:nvSpPr>
        <p:spPr>
          <a:xfrm>
            <a:off x="3629527" y="3105113"/>
            <a:ext cx="2887584" cy="1700138"/>
          </a:xfrm>
          <a:prstGeom prst="roundRect">
            <a:avLst>
              <a:gd name="adj" fmla="val 14572"/>
            </a:avLst>
          </a:prstGeom>
          <a:solidFill>
            <a:schemeClr val="bg1"/>
          </a:solidFill>
          <a:ln w="28575">
            <a:solidFill>
              <a:srgbClr val="E69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DA3CA9B9-2D36-4C4E-9091-79F7C70942A8}"/>
              </a:ext>
            </a:extLst>
          </p:cNvPr>
          <p:cNvSpPr txBox="1"/>
          <p:nvPr/>
        </p:nvSpPr>
        <p:spPr>
          <a:xfrm>
            <a:off x="3644531" y="3255251"/>
            <a:ext cx="2940154" cy="73096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highlight>
                  <a:srgbClr val="FFFFFF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パスワードを忘れた場合やロックされた場合の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D96B77"/>
              </a:solidFill>
              <a:effectLst/>
              <a:highlight>
                <a:srgbClr val="FFFFFF"/>
              </a:highligh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highlight>
                  <a:srgbClr val="FFFFFF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対処法については、公的個人認証サービスの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D96B77"/>
              </a:solidFill>
              <a:effectLst/>
              <a:highlight>
                <a:srgbClr val="FFFFFF"/>
              </a:highligh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highlight>
                  <a:srgbClr val="FFFFFF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ポータルサイトをご確認ください。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D96B7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395DFFB-DA9D-4195-B028-30638B9CB28D}"/>
              </a:ext>
            </a:extLst>
          </p:cNvPr>
          <p:cNvSpPr/>
          <p:nvPr/>
        </p:nvSpPr>
        <p:spPr>
          <a:xfrm>
            <a:off x="420627" y="4951122"/>
            <a:ext cx="6096484" cy="2767777"/>
          </a:xfrm>
          <a:prstGeom prst="roundRect">
            <a:avLst>
              <a:gd name="adj" fmla="val 9163"/>
            </a:avLst>
          </a:prstGeom>
          <a:noFill/>
          <a:ln w="28575">
            <a:solidFill>
              <a:srgbClr val="7FA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25CF972-9008-4800-B127-BD36515FBE01}"/>
              </a:ext>
            </a:extLst>
          </p:cNvPr>
          <p:cNvSpPr txBox="1"/>
          <p:nvPr/>
        </p:nvSpPr>
        <p:spPr>
          <a:xfrm>
            <a:off x="720660" y="5061636"/>
            <a:ext cx="5531913" cy="314253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0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令和７年１月から</a:t>
            </a:r>
            <a:r>
              <a:rPr kumimoji="1" lang="en-US" altLang="ja-JP" sz="1600" b="1" i="0" u="none" strike="noStrike" kern="1200" cap="none" spc="10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e-Tax</a:t>
            </a:r>
            <a:r>
              <a:rPr kumimoji="1" lang="ja-JP" altLang="en-US" sz="1600" b="1" i="0" u="none" strike="noStrike" kern="1200" cap="none" spc="10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がスマホ用電子証明書に対応！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20D6292-EC64-47E7-81C8-EBAD81DDB2A2}"/>
              </a:ext>
            </a:extLst>
          </p:cNvPr>
          <p:cNvSpPr txBox="1"/>
          <p:nvPr/>
        </p:nvSpPr>
        <p:spPr>
          <a:xfrm>
            <a:off x="3643368" y="5979250"/>
            <a:ext cx="27227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ご利用には、スマホでマイナポータルから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スマホ用電子証明書の利用申請・登録をする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必要があります。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16652BD-E72C-46B5-A199-504D2D7AAB3C}"/>
              </a:ext>
            </a:extLst>
          </p:cNvPr>
          <p:cNvSpPr txBox="1"/>
          <p:nvPr/>
        </p:nvSpPr>
        <p:spPr>
          <a:xfrm>
            <a:off x="3622497" y="6496398"/>
            <a:ext cx="152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スマホ用電子証明書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について詳しくはこちら</a:t>
            </a:r>
          </a:p>
        </p:txBody>
      </p:sp>
      <p:pic>
        <p:nvPicPr>
          <p:cNvPr id="76" name="図 75">
            <a:hlinkClick r:id="rId9"/>
            <a:extLst>
              <a:ext uri="{FF2B5EF4-FFF2-40B4-BE49-F238E27FC236}">
                <a16:creationId xmlns:a16="http://schemas.microsoft.com/office/drawing/2014/main" id="{9BAD336F-973D-423F-8EC1-8CD00707FE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5856" r="5521" b="5424"/>
          <a:stretch/>
        </p:blipFill>
        <p:spPr>
          <a:xfrm>
            <a:off x="4018706" y="6870221"/>
            <a:ext cx="733570" cy="7205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9AEA977-D3FA-48F7-AA4F-9FEDBCA0ACEE}"/>
              </a:ext>
            </a:extLst>
          </p:cNvPr>
          <p:cNvSpPr txBox="1"/>
          <p:nvPr/>
        </p:nvSpPr>
        <p:spPr>
          <a:xfrm>
            <a:off x="4751207" y="6409388"/>
            <a:ext cx="1545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＼ 読取不要 ／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AD968D5-0E25-4B94-9B25-4B5F662172FB}"/>
              </a:ext>
            </a:extLst>
          </p:cNvPr>
          <p:cNvSpPr txBox="1"/>
          <p:nvPr/>
        </p:nvSpPr>
        <p:spPr>
          <a:xfrm>
            <a:off x="2620567" y="1018769"/>
            <a:ext cx="1753116" cy="53860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825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 消費税の申告書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3825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 贈与税の申告書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941DD00-65C8-427B-88F1-B92B5552BA2D}"/>
              </a:ext>
            </a:extLst>
          </p:cNvPr>
          <p:cNvSpPr/>
          <p:nvPr/>
        </p:nvSpPr>
        <p:spPr>
          <a:xfrm>
            <a:off x="903978" y="5640166"/>
            <a:ext cx="2556000" cy="72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C83AE532-24DA-48A7-BB45-587CBB67F77F}"/>
              </a:ext>
            </a:extLst>
          </p:cNvPr>
          <p:cNvSpPr/>
          <p:nvPr/>
        </p:nvSpPr>
        <p:spPr>
          <a:xfrm>
            <a:off x="903978" y="5896542"/>
            <a:ext cx="1656000" cy="72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AFF9254-93EF-4E33-839E-B3290D26B0AE}"/>
              </a:ext>
            </a:extLst>
          </p:cNvPr>
          <p:cNvSpPr/>
          <p:nvPr/>
        </p:nvSpPr>
        <p:spPr>
          <a:xfrm>
            <a:off x="903978" y="7252923"/>
            <a:ext cx="2628000" cy="72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4C58BCC4-00C2-4136-AE2C-10519E22E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14942" r="8121" b="22351"/>
          <a:stretch/>
        </p:blipFill>
        <p:spPr>
          <a:xfrm>
            <a:off x="4060726" y="877516"/>
            <a:ext cx="780940" cy="698839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BDA4F9A-A7C2-4646-8624-A95A7A0CB273}"/>
              </a:ext>
            </a:extLst>
          </p:cNvPr>
          <p:cNvGrpSpPr/>
          <p:nvPr/>
        </p:nvGrpSpPr>
        <p:grpSpPr>
          <a:xfrm>
            <a:off x="4897191" y="813617"/>
            <a:ext cx="1663700" cy="769161"/>
            <a:chOff x="4965771" y="788217"/>
            <a:chExt cx="1663700" cy="769161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1D6FE876-D511-42A1-80DD-3916F463250C}"/>
                </a:ext>
              </a:extLst>
            </p:cNvPr>
            <p:cNvSpPr/>
            <p:nvPr/>
          </p:nvSpPr>
          <p:spPr>
            <a:xfrm>
              <a:off x="5062416" y="788217"/>
              <a:ext cx="1505446" cy="769161"/>
            </a:xfrm>
            <a:prstGeom prst="roundRect">
              <a:avLst>
                <a:gd name="adj" fmla="val 23332"/>
              </a:avLst>
            </a:prstGeom>
            <a:solidFill>
              <a:srgbClr val="FFFFB2"/>
            </a:solidFill>
            <a:ln w="19050">
              <a:solidFill>
                <a:srgbClr val="7FA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44F789D-AB00-4799-959E-5A8215459DD7}"/>
                </a:ext>
              </a:extLst>
            </p:cNvPr>
            <p:cNvSpPr txBox="1"/>
            <p:nvPr/>
          </p:nvSpPr>
          <p:spPr>
            <a:xfrm>
              <a:off x="4965771" y="854083"/>
              <a:ext cx="166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令和７年１月から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所得税のすべての画面が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スマホで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見やすくなります♪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CBBE45B0-8D0B-42DD-AA6F-C953F14B9A7B}"/>
              </a:ext>
            </a:extLst>
          </p:cNvPr>
          <p:cNvGrpSpPr/>
          <p:nvPr/>
        </p:nvGrpSpPr>
        <p:grpSpPr>
          <a:xfrm>
            <a:off x="4194390" y="3945961"/>
            <a:ext cx="834407" cy="841034"/>
            <a:chOff x="2088141" y="6816448"/>
            <a:chExt cx="834407" cy="841034"/>
          </a:xfrm>
        </p:grpSpPr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361800B9-315A-4C64-8D2A-83C9C583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33">
              <a:off x="2088141" y="7011489"/>
              <a:ext cx="834407" cy="645993"/>
            </a:xfrm>
            <a:prstGeom prst="rect">
              <a:avLst/>
            </a:prstGeom>
          </p:spPr>
        </p:pic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F0F34517-96E4-4F97-B374-8D941534FD85}"/>
                </a:ext>
              </a:extLst>
            </p:cNvPr>
            <p:cNvSpPr txBox="1"/>
            <p:nvPr/>
          </p:nvSpPr>
          <p:spPr>
            <a:xfrm>
              <a:off x="2148921" y="6816448"/>
              <a:ext cx="683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1" i="0" u="none" strike="noStrike" kern="1200" cap="none" spc="0" normalizeH="0" baseline="0" noProof="0" dirty="0">
                  <a:ln w="22225">
                    <a:solidFill>
                      <a:srgbClr val="C19859">
                        <a:lumMod val="7500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？</a:t>
              </a:r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2B70579D-D53F-4F9B-8C49-F9D6E47D0C90}"/>
              </a:ext>
            </a:extLst>
          </p:cNvPr>
          <p:cNvGrpSpPr/>
          <p:nvPr/>
        </p:nvGrpSpPr>
        <p:grpSpPr>
          <a:xfrm>
            <a:off x="5223161" y="6699749"/>
            <a:ext cx="632812" cy="960993"/>
            <a:chOff x="5397870" y="6596465"/>
            <a:chExt cx="632812" cy="960993"/>
          </a:xfrm>
        </p:grpSpPr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A7E1828B-9E74-4A24-98A9-CB754369C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584" y="6596465"/>
              <a:ext cx="601587" cy="960993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90301441-0FCB-45C1-A3EA-B4CDC7374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33">
              <a:off x="5397870" y="6814087"/>
              <a:ext cx="632812" cy="489919"/>
            </a:xfrm>
            <a:prstGeom prst="rect">
              <a:avLst/>
            </a:prstGeom>
          </p:spPr>
        </p:pic>
        <p:pic>
          <p:nvPicPr>
            <p:cNvPr id="96" name="Picture 50" descr="ot_005">
              <a:extLst>
                <a:ext uri="{FF2B5EF4-FFF2-40B4-BE49-F238E27FC236}">
                  <a16:creationId xmlns:a16="http://schemas.microsoft.com/office/drawing/2014/main" id="{8950B6C4-C606-41B4-B24A-DC25448E2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933" y="7111046"/>
              <a:ext cx="164211" cy="2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DD9BBD3-E19F-47F0-9C30-E8BF76609A46}"/>
              </a:ext>
            </a:extLst>
          </p:cNvPr>
          <p:cNvSpPr txBox="1"/>
          <p:nvPr/>
        </p:nvSpPr>
        <p:spPr>
          <a:xfrm>
            <a:off x="553645" y="6520774"/>
            <a:ext cx="3115123" cy="10799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利用者証明用電子証明書の</a:t>
            </a:r>
            <a:endParaRPr kumimoji="0" lang="en-US" altLang="ja-JP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パスワードはスマホの</a:t>
            </a:r>
            <a:endParaRPr kumimoji="0" lang="en-US" altLang="ja-JP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</a:t>
            </a:r>
            <a:r>
              <a:rPr kumimoji="0" lang="ja-JP" altLang="en-US" sz="1400" b="1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生体認証機能を利用できます</a:t>
            </a:r>
            <a:r>
              <a:rPr kumimoji="0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！</a:t>
            </a:r>
            <a:endParaRPr kumimoji="0" lang="en-US" altLang="ja-JP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</a:t>
            </a:r>
            <a:r>
              <a:rPr kumimoji="1" lang="ja-JP" altLang="en-US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（機種によって異なります）</a:t>
            </a:r>
            <a:endParaRPr kumimoji="1" lang="ja-JP" altLang="en-US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FFD31BA-EA57-42A7-9FD8-B7D9A68186EE}"/>
              </a:ext>
            </a:extLst>
          </p:cNvPr>
          <p:cNvSpPr txBox="1"/>
          <p:nvPr/>
        </p:nvSpPr>
        <p:spPr>
          <a:xfrm>
            <a:off x="553644" y="5425499"/>
            <a:ext cx="3035024" cy="10389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ja-JP" altLang="en-US" sz="1400" b="1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マイナンバーカードをスマホで</a:t>
            </a:r>
            <a:endParaRPr kumimoji="0" lang="en-US" altLang="ja-JP" sz="1400" b="1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読み取らなくても</a:t>
            </a:r>
            <a:r>
              <a:rPr kumimoji="0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、</a:t>
            </a:r>
            <a:endParaRPr kumimoji="0" lang="en-US" altLang="ja-JP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申告書の作成・</a:t>
            </a:r>
            <a:r>
              <a:rPr kumimoji="0" lang="en-US" altLang="ja-JP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e-Tax</a:t>
            </a:r>
            <a:r>
              <a:rPr kumimoji="0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送信が</a:t>
            </a:r>
            <a:endParaRPr kumimoji="0" lang="en-US" altLang="ja-JP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できるようになります！</a:t>
            </a:r>
            <a:endParaRPr kumimoji="0" lang="en-US" altLang="ja-JP" sz="1400" b="0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5AE1560-E0A0-4769-AA9C-ED7C3703DDED}"/>
              </a:ext>
            </a:extLst>
          </p:cNvPr>
          <p:cNvGrpSpPr/>
          <p:nvPr/>
        </p:nvGrpSpPr>
        <p:grpSpPr>
          <a:xfrm>
            <a:off x="3749723" y="5334133"/>
            <a:ext cx="2418860" cy="616750"/>
            <a:chOff x="3810258" y="5297761"/>
            <a:chExt cx="2204377" cy="616750"/>
          </a:xfrm>
        </p:grpSpPr>
        <p:sp>
          <p:nvSpPr>
            <p:cNvPr id="2" name="吹き出し: 円形 1">
              <a:extLst>
                <a:ext uri="{FF2B5EF4-FFF2-40B4-BE49-F238E27FC236}">
                  <a16:creationId xmlns:a16="http://schemas.microsoft.com/office/drawing/2014/main" id="{58EBE133-BD2A-4FF9-826A-FFEDD53CDFB1}"/>
                </a:ext>
              </a:extLst>
            </p:cNvPr>
            <p:cNvSpPr/>
            <p:nvPr/>
          </p:nvSpPr>
          <p:spPr>
            <a:xfrm rot="10800000">
              <a:off x="3810258" y="5297761"/>
              <a:ext cx="1988262" cy="616750"/>
            </a:xfrm>
            <a:custGeom>
              <a:avLst/>
              <a:gdLst>
                <a:gd name="connsiteX0" fmla="*/ 505414 w 2180671"/>
                <a:gd name="connsiteY0" fmla="*/ 616750 h 527110"/>
                <a:gd name="connsiteX1" fmla="*/ 499426 w 2180671"/>
                <a:gd name="connsiteY1" fmla="*/ 485049 h 527110"/>
                <a:gd name="connsiteX2" fmla="*/ 949439 w 2180671"/>
                <a:gd name="connsiteY2" fmla="*/ 2210 h 527110"/>
                <a:gd name="connsiteX3" fmla="*/ 1433266 w 2180671"/>
                <a:gd name="connsiteY3" fmla="*/ 13375 h 527110"/>
                <a:gd name="connsiteX4" fmla="*/ 1337318 w 2180671"/>
                <a:gd name="connsiteY4" fmla="*/ 520259 h 527110"/>
                <a:gd name="connsiteX5" fmla="*/ 885717 w 2180671"/>
                <a:gd name="connsiteY5" fmla="*/ 522427 h 527110"/>
                <a:gd name="connsiteX6" fmla="*/ 505414 w 2180671"/>
                <a:gd name="connsiteY6" fmla="*/ 616750 h 527110"/>
                <a:gd name="connsiteX0" fmla="*/ 506401 w 2181717"/>
                <a:gd name="connsiteY0" fmla="*/ 616750 h 616750"/>
                <a:gd name="connsiteX1" fmla="*/ 500413 w 2181717"/>
                <a:gd name="connsiteY1" fmla="*/ 485049 h 616750"/>
                <a:gd name="connsiteX2" fmla="*/ 950426 w 2181717"/>
                <a:gd name="connsiteY2" fmla="*/ 2210 h 616750"/>
                <a:gd name="connsiteX3" fmla="*/ 1434253 w 2181717"/>
                <a:gd name="connsiteY3" fmla="*/ 13375 h 616750"/>
                <a:gd name="connsiteX4" fmla="*/ 1338305 w 2181717"/>
                <a:gd name="connsiteY4" fmla="*/ 520259 h 616750"/>
                <a:gd name="connsiteX5" fmla="*/ 724779 w 2181717"/>
                <a:gd name="connsiteY5" fmla="*/ 522427 h 616750"/>
                <a:gd name="connsiteX6" fmla="*/ 506401 w 2181717"/>
                <a:gd name="connsiteY6" fmla="*/ 616750 h 61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1717" h="616750">
                  <a:moveTo>
                    <a:pt x="506401" y="616750"/>
                  </a:moveTo>
                  <a:lnTo>
                    <a:pt x="500413" y="485049"/>
                  </a:lnTo>
                  <a:cubicBezTo>
                    <a:pt x="-353166" y="351996"/>
                    <a:pt x="-56728" y="33935"/>
                    <a:pt x="950426" y="2210"/>
                  </a:cubicBezTo>
                  <a:cubicBezTo>
                    <a:pt x="1113123" y="-2915"/>
                    <a:pt x="1278507" y="902"/>
                    <a:pt x="1434253" y="13375"/>
                  </a:cubicBezTo>
                  <a:cubicBezTo>
                    <a:pt x="2479609" y="97097"/>
                    <a:pt x="2410922" y="459962"/>
                    <a:pt x="1338305" y="520259"/>
                  </a:cubicBezTo>
                  <a:cubicBezTo>
                    <a:pt x="1190048" y="528593"/>
                    <a:pt x="874289" y="529332"/>
                    <a:pt x="724779" y="522427"/>
                  </a:cubicBezTo>
                  <a:lnTo>
                    <a:pt x="506401" y="616750"/>
                  </a:lnTo>
                  <a:close/>
                </a:path>
              </a:pathLst>
            </a:custGeom>
            <a:solidFill>
              <a:srgbClr val="FFFFB2"/>
            </a:solidFill>
            <a:ln w="28575">
              <a:solidFill>
                <a:srgbClr val="E6D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E161AB3A-925B-4916-96C7-0CE611EFCBA3}"/>
                </a:ext>
              </a:extLst>
            </p:cNvPr>
            <p:cNvSpPr txBox="1"/>
            <p:nvPr/>
          </p:nvSpPr>
          <p:spPr>
            <a:xfrm>
              <a:off x="3882226" y="5521357"/>
              <a:ext cx="21324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96B77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Android</a:t>
              </a:r>
              <a:r>
                <a:rPr kumimoji="1" lang="en-US" altLang="ja-JP" sz="1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D96B77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TM</a:t>
              </a: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96B77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のみ対応しています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D96B7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70" name="図 69">
            <a:hlinkClick r:id="rId14"/>
            <a:extLst>
              <a:ext uri="{FF2B5EF4-FFF2-40B4-BE49-F238E27FC236}">
                <a16:creationId xmlns:a16="http://schemas.microsoft.com/office/drawing/2014/main" id="{BAAE93DE-83F7-4F03-8D42-7CD69275B26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t="7117" r="7416" b="7530"/>
          <a:stretch/>
        </p:blipFill>
        <p:spPr bwMode="auto">
          <a:xfrm>
            <a:off x="5218175" y="4024430"/>
            <a:ext cx="72166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50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aac__x660e_ xmlns="fbad0544-243f-4866-a294-fe36655cab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92C1AAFB99C74F94210D221776A41B" ma:contentTypeVersion="2" ma:contentTypeDescription="新しいドキュメントを作成します。" ma:contentTypeScope="" ma:versionID="ebdc1f2cea653fa78132b6a4873adea7">
  <xsd:schema xmlns:xsd="http://www.w3.org/2001/XMLSchema" xmlns:xs="http://www.w3.org/2001/XMLSchema" xmlns:p="http://schemas.microsoft.com/office/2006/metadata/properties" xmlns:ns2="fbad0544-243f-4866-a294-fe36655cabfa" targetNamespace="http://schemas.microsoft.com/office/2006/metadata/properties" ma:root="true" ma:fieldsID="5705a038b45661639469a95cf9c7f990" ns2:_="">
    <xsd:import namespace="fbad0544-243f-4866-a294-fe36655cabfa"/>
    <xsd:element name="properties">
      <xsd:complexType>
        <xsd:sequence>
          <xsd:element name="documentManagement">
            <xsd:complexType>
              <xsd:all>
                <xsd:element ref="ns2:_x8aac__x660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d0544-243f-4866-a294-fe36655cabfa" elementFormDefault="qualified">
    <xsd:import namespace="http://schemas.microsoft.com/office/2006/documentManagement/types"/>
    <xsd:import namespace="http://schemas.microsoft.com/office/infopath/2007/PartnerControls"/>
    <xsd:element name="_x8aac__x660e_" ma:index="8" nillable="true" ma:displayName="説明" ma:internalName="_x8aac__x660e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18343-0046-4A77-A159-4C40B74C84ED}">
  <ds:schemaRefs>
    <ds:schemaRef ds:uri="http://purl.org/dc/dcmitype/"/>
    <ds:schemaRef ds:uri="fbad0544-243f-4866-a294-fe36655cabf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F8F92B-9DFD-4D94-8B41-1D2AA346FA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4A0E27-9878-4480-83F0-6C5D8EF04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d0544-243f-4866-a294-fe36655ca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2453</TotalTime>
  <Words>512</Words>
  <Application>Microsoft Office PowerPoint</Application>
  <PresentationFormat>A4 210 x 297 mm</PresentationFormat>
  <Paragraphs>93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UDPゴシック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Wingdings 3</vt:lpstr>
      <vt:lpstr>Office テーマ</vt:lpstr>
      <vt:lpstr>1_Office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庁個監４・新名</dc:creator>
  <cp:lastModifiedBy>補佐（古屋）22312</cp:lastModifiedBy>
  <cp:revision>252</cp:revision>
  <cp:lastPrinted>2024-05-28T00:38:44Z</cp:lastPrinted>
  <dcterms:created xsi:type="dcterms:W3CDTF">2024-04-24T02:41:55Z</dcterms:created>
  <dcterms:modified xsi:type="dcterms:W3CDTF">2024-12-02T06:37:05Z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0x010100F292C1AAFB99C74F94210D221776A41B</vt:lpwstr>
  </property>
</Properties>
</file>