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38" autoAdjust="0"/>
  </p:normalViewPr>
  <p:slideViewPr>
    <p:cSldViewPr snapToGrid="0">
      <p:cViewPr varScale="1">
        <p:scale>
          <a:sx n="51" d="100"/>
          <a:sy n="51" d="100"/>
        </p:scale>
        <p:origin x="88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8BACA3-1DA6-4714-2049-B4D7EF10E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EEBD950-E32D-81B6-0BF3-0C4584023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FB9228-C60C-9086-ACC2-3DFFD8D7A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3986CC-6BEB-EE91-E8BD-DF1716F1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6E6DB7-DEDE-96A5-63FF-34384820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57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4A21F1-419B-6922-1044-FBDE25A3D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6343ED-2D51-BE26-E0D1-FA509A229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967A72-506F-31B0-E7F1-DA10A0043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0DB50C-90C3-F4DC-9B9F-75A2F6D2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A58BF7-FE2B-7B34-BFE0-78D5196F2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55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369E6F6-77C4-EF7B-0834-E807B50D0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2E8EFF-FAAF-7367-708B-B3E75896A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CE3529-39D8-6815-2132-F84771C70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043A54-5903-CC53-B83A-9B68F009E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71131E-F677-0AF8-B124-D699034B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05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6C19-35E0-9747-ACC9-8162D947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A27DBC-BC1C-6A06-805B-516DDD23E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844A7D-3AAB-6838-12D4-9B2B18B6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392CBD-7E1F-65D4-33A2-210479109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F797B3-1816-7282-4172-CE770B056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882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ED316-F3BB-C3BF-F114-2D4FC7EBA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FEAE97-9B87-B22C-84E7-675FDC91E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D92157-FDA9-FC3C-95AA-3B2EBA8E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A9216A-2123-48C6-9BA8-6C862A94B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C634C2-5809-8907-2859-5B0D59B8C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22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61F4C-2BFA-853B-2CB2-A4CDC799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58367-F59B-0FA0-B29C-077FD7B0D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282E32-E62D-0CE2-C57B-55AB37D1A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DFB4EA-756E-6097-0F70-5F96405C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61432B-C96E-488B-FE27-40279B95D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D3DE16-D356-6530-EE18-7548342D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65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C7B8D7-1094-B56B-A584-9F0A3311B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9F5770-59C4-8F60-892F-018185435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E9A022-CFF1-FCED-EA24-E1B849A81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EACBC3-2262-223E-704D-42DAD306D4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3A13D10-B281-995F-3FB2-6E7847F84C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905C346-A3E1-E841-3096-54BE0FA0F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993051-58ED-12D5-005A-DFF2510F5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A4A0DD-E571-F9CA-E9CA-0E536B57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67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CE0B1-6642-7E04-9E87-27C192092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6648CFF-AEC3-E90A-4B51-5A407A9D1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7E1BB9-4BE0-56FF-DA06-2B02A0BF7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8B18E51-AB84-4D87-8975-D9586EB4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02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FED5D10-80F1-B973-8DED-1158A8135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6CDB3AD-D4B0-1D2F-40EA-9996C0C8C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841359-B8E0-C0D3-5724-7ECFBF0F9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4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EF6C7-002F-77D4-6455-BA96479DF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23ED79-FAFC-C01E-B783-B5381F33A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55DE60-20D4-A99D-2695-093BA3A2F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16EDC3-84B6-7AB4-580D-0EF3A002D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62869C-D22F-058D-F8CD-68E011ECB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096BCA-EF08-B324-51B0-D5F80FCA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11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E7D9FD-7BCF-1767-96D9-60EFB8E15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73E41D-6505-9D4F-0C39-07CBC653E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AAD155-893D-4CDF-AC98-7F49A4C052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7E0FCA-7257-A45F-D003-FD7BBA9B6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E26260-80FF-9477-F625-2CBC1F1AE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2AEBB8-3564-6199-F964-92C596060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F83879B-1636-7DCE-C509-C5EF91A6E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F93A6D-152D-AD98-F50E-FC5234F36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925B7A-BABD-7C84-F007-9265BC2CF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2F169-1E9B-4375-80E8-376AED2AD46E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F057AB-78E0-7C02-2334-0E2B3C244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730986-EED7-8350-1B14-59B9BEDEBB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BF838-27B0-40E2-A27F-73A0B4D7F4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図 82">
            <a:extLst>
              <a:ext uri="{FF2B5EF4-FFF2-40B4-BE49-F238E27FC236}">
                <a16:creationId xmlns:a16="http://schemas.microsoft.com/office/drawing/2014/main" id="{3BD02B3C-8942-C643-88CD-16C3FB7AEB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5711" y="171534"/>
            <a:ext cx="9010967" cy="6536591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38B4014-B042-87CA-EF26-066ADCA168E3}"/>
              </a:ext>
            </a:extLst>
          </p:cNvPr>
          <p:cNvSpPr/>
          <p:nvPr/>
        </p:nvSpPr>
        <p:spPr>
          <a:xfrm>
            <a:off x="7574280" y="229017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BC0061-ED06-3586-8A71-AC7E1EEF7021}"/>
              </a:ext>
            </a:extLst>
          </p:cNvPr>
          <p:cNvSpPr/>
          <p:nvPr/>
        </p:nvSpPr>
        <p:spPr>
          <a:xfrm>
            <a:off x="7962900" y="229017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52ACEFC-1325-D34D-607F-EC794B3E7D9F}"/>
              </a:ext>
            </a:extLst>
          </p:cNvPr>
          <p:cNvSpPr/>
          <p:nvPr/>
        </p:nvSpPr>
        <p:spPr>
          <a:xfrm>
            <a:off x="8359140" y="229017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90A6B70-42B5-067B-149E-A31836388422}"/>
              </a:ext>
            </a:extLst>
          </p:cNvPr>
          <p:cNvSpPr/>
          <p:nvPr/>
        </p:nvSpPr>
        <p:spPr>
          <a:xfrm>
            <a:off x="8747760" y="229017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6279D36-2827-CC2B-F3F5-AB7D543CDF6B}"/>
              </a:ext>
            </a:extLst>
          </p:cNvPr>
          <p:cNvSpPr/>
          <p:nvPr/>
        </p:nvSpPr>
        <p:spPr>
          <a:xfrm>
            <a:off x="7576186" y="312075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869CED6-E98C-A5C5-C8B2-CA71FB6F0150}"/>
              </a:ext>
            </a:extLst>
          </p:cNvPr>
          <p:cNvSpPr/>
          <p:nvPr/>
        </p:nvSpPr>
        <p:spPr>
          <a:xfrm>
            <a:off x="7964806" y="312075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7B5826F-00EC-8D9A-018B-14C9F11DA785}"/>
              </a:ext>
            </a:extLst>
          </p:cNvPr>
          <p:cNvSpPr/>
          <p:nvPr/>
        </p:nvSpPr>
        <p:spPr>
          <a:xfrm>
            <a:off x="8361046" y="312075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C36D463-FDA5-0F49-79EB-90912FBB74FD}"/>
              </a:ext>
            </a:extLst>
          </p:cNvPr>
          <p:cNvSpPr/>
          <p:nvPr/>
        </p:nvSpPr>
        <p:spPr>
          <a:xfrm>
            <a:off x="8749666" y="3120753"/>
            <a:ext cx="38100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EA75D55-319D-B0C7-4808-EFDA861CAFA6}"/>
              </a:ext>
            </a:extLst>
          </p:cNvPr>
          <p:cNvSpPr/>
          <p:nvPr/>
        </p:nvSpPr>
        <p:spPr>
          <a:xfrm rot="5400000">
            <a:off x="9371886" y="2552825"/>
            <a:ext cx="359568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8732911-8D52-946D-3235-7A50FB3EF707}"/>
              </a:ext>
            </a:extLst>
          </p:cNvPr>
          <p:cNvSpPr/>
          <p:nvPr/>
        </p:nvSpPr>
        <p:spPr>
          <a:xfrm rot="5400000">
            <a:off x="9368549" y="2913824"/>
            <a:ext cx="362430" cy="83058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636EF17-CE89-66EC-48A1-42F69E616CE3}"/>
              </a:ext>
            </a:extLst>
          </p:cNvPr>
          <p:cNvSpPr/>
          <p:nvPr/>
        </p:nvSpPr>
        <p:spPr>
          <a:xfrm>
            <a:off x="7002780" y="2278744"/>
            <a:ext cx="381000" cy="101203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7A1552B-6BCC-150B-7D76-A234837FA8A4}"/>
              </a:ext>
            </a:extLst>
          </p:cNvPr>
          <p:cNvSpPr/>
          <p:nvPr/>
        </p:nvSpPr>
        <p:spPr>
          <a:xfrm>
            <a:off x="6665594" y="3290776"/>
            <a:ext cx="718185" cy="75009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138ACE7-0DAA-F15A-B79C-987BE39198DE}"/>
              </a:ext>
            </a:extLst>
          </p:cNvPr>
          <p:cNvSpPr/>
          <p:nvPr/>
        </p:nvSpPr>
        <p:spPr>
          <a:xfrm>
            <a:off x="5826760" y="3290776"/>
            <a:ext cx="667381" cy="750092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16174EF-91EA-4B28-E5D6-028317E1A187}"/>
              </a:ext>
            </a:extLst>
          </p:cNvPr>
          <p:cNvSpPr/>
          <p:nvPr/>
        </p:nvSpPr>
        <p:spPr>
          <a:xfrm rot="5400000">
            <a:off x="4097654" y="3343636"/>
            <a:ext cx="359568" cy="85582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6C1ED9C-B018-11E6-565B-520E4F298518}"/>
              </a:ext>
            </a:extLst>
          </p:cNvPr>
          <p:cNvSpPr/>
          <p:nvPr/>
        </p:nvSpPr>
        <p:spPr>
          <a:xfrm rot="5400000">
            <a:off x="4101937" y="3704635"/>
            <a:ext cx="362430" cy="85582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A453273-F072-01C3-D771-D4E97A6EE7F0}"/>
              </a:ext>
            </a:extLst>
          </p:cNvPr>
          <p:cNvSpPr/>
          <p:nvPr/>
        </p:nvSpPr>
        <p:spPr>
          <a:xfrm rot="5400000">
            <a:off x="4020741" y="2471149"/>
            <a:ext cx="359568" cy="100965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D0C0A2B-56E8-1BF8-05EA-5FBADF90746F}"/>
              </a:ext>
            </a:extLst>
          </p:cNvPr>
          <p:cNvSpPr/>
          <p:nvPr/>
        </p:nvSpPr>
        <p:spPr>
          <a:xfrm>
            <a:off x="5194986" y="425663"/>
            <a:ext cx="375896" cy="85676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82575EB6-5AB9-DA74-000C-8EFCFBCBB77C}"/>
              </a:ext>
            </a:extLst>
          </p:cNvPr>
          <p:cNvSpPr/>
          <p:nvPr/>
        </p:nvSpPr>
        <p:spPr>
          <a:xfrm>
            <a:off x="4793690" y="425663"/>
            <a:ext cx="375896" cy="85676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BA14043-B161-AACA-DBD3-D2F24202BB63}"/>
              </a:ext>
            </a:extLst>
          </p:cNvPr>
          <p:cNvSpPr/>
          <p:nvPr/>
        </p:nvSpPr>
        <p:spPr>
          <a:xfrm>
            <a:off x="6618603" y="2277473"/>
            <a:ext cx="376557" cy="100060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B0F9883-B0BF-3606-96D8-FEE2324F12EA}"/>
              </a:ext>
            </a:extLst>
          </p:cNvPr>
          <p:cNvSpPr/>
          <p:nvPr/>
        </p:nvSpPr>
        <p:spPr>
          <a:xfrm>
            <a:off x="6209029" y="2281680"/>
            <a:ext cx="380999" cy="100060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102F9B6-4CF4-9792-64B3-BB2B3815BC2D}"/>
              </a:ext>
            </a:extLst>
          </p:cNvPr>
          <p:cNvSpPr/>
          <p:nvPr/>
        </p:nvSpPr>
        <p:spPr>
          <a:xfrm>
            <a:off x="5803264" y="2276839"/>
            <a:ext cx="400685" cy="100060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8065F91-34FF-2881-0F47-688C8CDD82D0}"/>
              </a:ext>
            </a:extLst>
          </p:cNvPr>
          <p:cNvSpPr/>
          <p:nvPr/>
        </p:nvSpPr>
        <p:spPr>
          <a:xfrm rot="5400000">
            <a:off x="4107133" y="1914633"/>
            <a:ext cx="376557" cy="958454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81EB482-4572-9AAF-0F25-ADC5C1E2427F}"/>
              </a:ext>
            </a:extLst>
          </p:cNvPr>
          <p:cNvSpPr/>
          <p:nvPr/>
        </p:nvSpPr>
        <p:spPr>
          <a:xfrm rot="5400000">
            <a:off x="4104913" y="1506130"/>
            <a:ext cx="380999" cy="958452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B6D8738-9757-78BE-25FD-F04BCA8F8BD1}"/>
              </a:ext>
            </a:extLst>
          </p:cNvPr>
          <p:cNvSpPr/>
          <p:nvPr/>
        </p:nvSpPr>
        <p:spPr>
          <a:xfrm rot="5400000">
            <a:off x="4095071" y="1103911"/>
            <a:ext cx="400685" cy="95845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70F69FB-C1A7-E90A-EB42-2EB9F4695840}"/>
              </a:ext>
            </a:extLst>
          </p:cNvPr>
          <p:cNvSpPr/>
          <p:nvPr/>
        </p:nvSpPr>
        <p:spPr>
          <a:xfrm>
            <a:off x="8070850" y="4941933"/>
            <a:ext cx="498157" cy="94154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4AD2494-71CA-A137-1774-2CC6AAE3E6E1}"/>
              </a:ext>
            </a:extLst>
          </p:cNvPr>
          <p:cNvSpPr/>
          <p:nvPr/>
        </p:nvSpPr>
        <p:spPr>
          <a:xfrm>
            <a:off x="7538335" y="4941933"/>
            <a:ext cx="523896" cy="941547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B5416B4B-E7A5-A0EC-5BD5-E0BE20D48800}"/>
              </a:ext>
            </a:extLst>
          </p:cNvPr>
          <p:cNvSpPr/>
          <p:nvPr/>
        </p:nvSpPr>
        <p:spPr>
          <a:xfrm rot="5400000">
            <a:off x="4001700" y="2884309"/>
            <a:ext cx="400685" cy="1013205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E002511F-A85D-2FDF-448B-04D6C2996F70}"/>
              </a:ext>
            </a:extLst>
          </p:cNvPr>
          <p:cNvSpPr/>
          <p:nvPr/>
        </p:nvSpPr>
        <p:spPr>
          <a:xfrm>
            <a:off x="5784553" y="353772"/>
            <a:ext cx="1599225" cy="928656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D5C1B231-723D-ACB8-80F8-474AF2DA7DDB}"/>
              </a:ext>
            </a:extLst>
          </p:cNvPr>
          <p:cNvSpPr/>
          <p:nvPr/>
        </p:nvSpPr>
        <p:spPr>
          <a:xfrm>
            <a:off x="5727700" y="5148942"/>
            <a:ext cx="1656077" cy="832613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E47BAC41-BB67-70C3-8BAC-725382064695}"/>
              </a:ext>
            </a:extLst>
          </p:cNvPr>
          <p:cNvSpPr/>
          <p:nvPr/>
        </p:nvSpPr>
        <p:spPr>
          <a:xfrm>
            <a:off x="4709793" y="5346391"/>
            <a:ext cx="870970" cy="832613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A1CA118-1819-DEE4-1099-A5885A8CBFEA}"/>
              </a:ext>
            </a:extLst>
          </p:cNvPr>
          <p:cNvSpPr/>
          <p:nvPr/>
        </p:nvSpPr>
        <p:spPr>
          <a:xfrm>
            <a:off x="4277438" y="4936875"/>
            <a:ext cx="400685" cy="100060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DC8CA49-4621-E6CE-D4FA-FAA9799DBF91}"/>
              </a:ext>
            </a:extLst>
          </p:cNvPr>
          <p:cNvSpPr/>
          <p:nvPr/>
        </p:nvSpPr>
        <p:spPr>
          <a:xfrm rot="5400000">
            <a:off x="11265807" y="1914633"/>
            <a:ext cx="376557" cy="958454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DD8BF57-2AF2-C0B0-F908-B5C655EEF662}"/>
              </a:ext>
            </a:extLst>
          </p:cNvPr>
          <p:cNvSpPr/>
          <p:nvPr/>
        </p:nvSpPr>
        <p:spPr>
          <a:xfrm rot="5400000">
            <a:off x="11263587" y="1506130"/>
            <a:ext cx="380999" cy="9584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A0773F6C-E26E-E807-A2E8-0DA3DA4A7BB7}"/>
              </a:ext>
            </a:extLst>
          </p:cNvPr>
          <p:cNvSpPr/>
          <p:nvPr/>
        </p:nvSpPr>
        <p:spPr>
          <a:xfrm rot="5400000">
            <a:off x="11253745" y="1103911"/>
            <a:ext cx="400685" cy="958453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57F4E31-972A-9BE6-D1BC-760040B9DE50}"/>
              </a:ext>
            </a:extLst>
          </p:cNvPr>
          <p:cNvSpPr/>
          <p:nvPr/>
        </p:nvSpPr>
        <p:spPr>
          <a:xfrm rot="5400000">
            <a:off x="11265807" y="3112028"/>
            <a:ext cx="376557" cy="958454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8FD9A4A6-3EAB-C080-8F95-03107EEB4BDE}"/>
              </a:ext>
            </a:extLst>
          </p:cNvPr>
          <p:cNvSpPr/>
          <p:nvPr/>
        </p:nvSpPr>
        <p:spPr>
          <a:xfrm rot="5400000">
            <a:off x="11263587" y="2703525"/>
            <a:ext cx="380999" cy="9584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9" name="図 68">
            <a:extLst>
              <a:ext uri="{FF2B5EF4-FFF2-40B4-BE49-F238E27FC236}">
                <a16:creationId xmlns:a16="http://schemas.microsoft.com/office/drawing/2014/main" id="{E2EF4551-7194-2A5D-8A56-F6933EABE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7746" y="617880"/>
            <a:ext cx="1124564" cy="408232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DE8D8394-BA8E-F3FF-679B-D946ECCD22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8676" y="5411950"/>
            <a:ext cx="850978" cy="291124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4C4B6C1E-BD27-5CBE-4933-465683C77E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4639" y="5612284"/>
            <a:ext cx="770767" cy="271196"/>
          </a:xfrm>
          <a:prstGeom prst="rect">
            <a:avLst/>
          </a:prstGeom>
        </p:spPr>
      </p:pic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1249C240-1D78-37C3-F20E-F21422E3805F}"/>
              </a:ext>
            </a:extLst>
          </p:cNvPr>
          <p:cNvSpPr/>
          <p:nvPr/>
        </p:nvSpPr>
        <p:spPr>
          <a:xfrm>
            <a:off x="197593" y="1698958"/>
            <a:ext cx="412007" cy="315372"/>
          </a:xfrm>
          <a:prstGeom prst="rect">
            <a:avLst/>
          </a:prstGeom>
          <a:noFill/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4A5DEC91-3A29-787F-55D7-282942913FBE}"/>
              </a:ext>
            </a:extLst>
          </p:cNvPr>
          <p:cNvSpPr txBox="1"/>
          <p:nvPr/>
        </p:nvSpPr>
        <p:spPr>
          <a:xfrm>
            <a:off x="93404" y="1376878"/>
            <a:ext cx="3053079" cy="3693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【</a:t>
            </a:r>
            <a:r>
              <a:rPr kumimoji="1" lang="ja-JP" altLang="en-US" dirty="0"/>
              <a:t>月極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　　</a:t>
            </a:r>
            <a:r>
              <a:rPr lang="ja-JP" altLang="en-US" dirty="0"/>
              <a:t>：</a:t>
            </a:r>
            <a:r>
              <a:rPr kumimoji="1" lang="ja-JP" altLang="en-US" dirty="0"/>
              <a:t>二段式小型 </a:t>
            </a:r>
            <a:r>
              <a:rPr kumimoji="1" lang="en-US" altLang="ja-JP" dirty="0"/>
              <a:t>10</a:t>
            </a:r>
            <a:r>
              <a:rPr kumimoji="1" lang="ja-JP" altLang="en-US" dirty="0"/>
              <a:t>台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【</a:t>
            </a:r>
            <a:r>
              <a:rPr lang="ja-JP" altLang="en-US" dirty="0"/>
              <a:t>時間貸</a:t>
            </a:r>
            <a:r>
              <a:rPr lang="en-US" altLang="ja-JP" dirty="0"/>
              <a:t>】</a:t>
            </a:r>
          </a:p>
          <a:p>
            <a:r>
              <a:rPr kumimoji="1" lang="ja-JP" altLang="en-US" dirty="0"/>
              <a:t>　　：自走式普通</a:t>
            </a:r>
            <a:r>
              <a:rPr lang="en-US" altLang="ja-JP" dirty="0"/>
              <a:t> </a:t>
            </a:r>
            <a:r>
              <a:rPr kumimoji="1" lang="en-US" altLang="ja-JP" dirty="0"/>
              <a:t>10</a:t>
            </a:r>
            <a:r>
              <a:rPr kumimoji="1" lang="ja-JP" altLang="en-US" dirty="0"/>
              <a:t>台</a:t>
            </a:r>
            <a:endParaRPr kumimoji="1" lang="en-US" altLang="ja-JP" dirty="0"/>
          </a:p>
          <a:p>
            <a:r>
              <a:rPr lang="ja-JP" altLang="en-US" dirty="0"/>
              <a:t>　　　</a:t>
            </a:r>
            <a:r>
              <a:rPr lang="en-US" altLang="ja-JP" dirty="0"/>
              <a:t>(2.3m×5.0</a:t>
            </a:r>
            <a:r>
              <a:rPr lang="ja-JP" altLang="en-US" dirty="0"/>
              <a:t>ｍ</a:t>
            </a:r>
            <a:r>
              <a:rPr lang="en-US" altLang="ja-JP" dirty="0"/>
              <a:t>)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　　：自走式小型</a:t>
            </a:r>
            <a:r>
              <a:rPr lang="en-US" altLang="ja-JP" dirty="0"/>
              <a:t> </a:t>
            </a:r>
            <a:r>
              <a:rPr kumimoji="1" lang="en-US" altLang="ja-JP" dirty="0"/>
              <a:t>17</a:t>
            </a:r>
            <a:r>
              <a:rPr kumimoji="1" lang="ja-JP" altLang="en-US" dirty="0"/>
              <a:t>台</a:t>
            </a:r>
            <a:endParaRPr lang="en-US" altLang="ja-JP" dirty="0"/>
          </a:p>
          <a:p>
            <a:r>
              <a:rPr kumimoji="1" lang="ja-JP" altLang="en-US" dirty="0"/>
              <a:t>　　　</a:t>
            </a:r>
            <a:r>
              <a:rPr kumimoji="1" lang="en-US" altLang="ja-JP" dirty="0"/>
              <a:t>(2.5</a:t>
            </a:r>
            <a:r>
              <a:rPr kumimoji="1" lang="ja-JP" altLang="en-US" dirty="0"/>
              <a:t>ｍ</a:t>
            </a:r>
            <a:r>
              <a:rPr kumimoji="1" lang="en-US" altLang="ja-JP" dirty="0"/>
              <a:t>×6.0</a:t>
            </a:r>
            <a:r>
              <a:rPr kumimoji="1" lang="ja-JP" altLang="en-US" dirty="0"/>
              <a:t>ｍ</a:t>
            </a:r>
            <a:r>
              <a:rPr kumimoji="1" lang="en-US" altLang="ja-JP" dirty="0"/>
              <a:t>)</a:t>
            </a:r>
          </a:p>
          <a:p>
            <a:endParaRPr lang="en-US" altLang="ja-JP" dirty="0"/>
          </a:p>
          <a:p>
            <a:r>
              <a:rPr kumimoji="1" lang="ja-JP" altLang="en-US" dirty="0"/>
              <a:t>　　：区使用公用駐車場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D95DE1B7-78CC-FD6F-0F96-0F16F2093DFF}"/>
              </a:ext>
            </a:extLst>
          </p:cNvPr>
          <p:cNvSpPr/>
          <p:nvPr/>
        </p:nvSpPr>
        <p:spPr>
          <a:xfrm>
            <a:off x="197592" y="2547776"/>
            <a:ext cx="412007" cy="315373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7CB7F93-3C34-B33A-0451-571A7995D69A}"/>
              </a:ext>
            </a:extLst>
          </p:cNvPr>
          <p:cNvSpPr/>
          <p:nvPr/>
        </p:nvSpPr>
        <p:spPr>
          <a:xfrm>
            <a:off x="197592" y="3283933"/>
            <a:ext cx="412007" cy="31179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9FBC45B-C188-01B2-13A4-A5B52047D45B}"/>
              </a:ext>
            </a:extLst>
          </p:cNvPr>
          <p:cNvSpPr/>
          <p:nvPr/>
        </p:nvSpPr>
        <p:spPr>
          <a:xfrm>
            <a:off x="203355" y="4125244"/>
            <a:ext cx="412007" cy="311794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6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46</Words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2023-11-12T01:25:10Z</cp:lastPrinted>
  <dcterms:created xsi:type="dcterms:W3CDTF">2023-11-11T07:45:06Z</dcterms:created>
  <dcterms:modified xsi:type="dcterms:W3CDTF">2026-06-12T08:17:38Z</dcterms:modified>
</cp:coreProperties>
</file>