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4"/>
  </p:notesMasterIdLst>
  <p:sldIdLst>
    <p:sldId id="260" r:id="rId2"/>
    <p:sldId id="259" r:id="rId3"/>
  </p:sldIdLst>
  <p:sldSz cx="7559675" cy="10691813"/>
  <p:notesSz cx="6735763" cy="986948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7292A2E-F333-43FB-9621-5CBBE7FDCDCB}" styleName="淡色スタイル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50" d="100"/>
          <a:sy n="50" d="100"/>
        </p:scale>
        <p:origin x="2664" y="53"/>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19413" cy="4953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14763" y="0"/>
            <a:ext cx="2919412" cy="495300"/>
          </a:xfrm>
          <a:prstGeom prst="rect">
            <a:avLst/>
          </a:prstGeom>
        </p:spPr>
        <p:txBody>
          <a:bodyPr vert="horz" lIns="91440" tIns="45720" rIns="91440" bIns="45720" rtlCol="0"/>
          <a:lstStyle>
            <a:lvl1pPr algn="r">
              <a:defRPr sz="1200"/>
            </a:lvl1pPr>
          </a:lstStyle>
          <a:p>
            <a:fld id="{BD30515E-4A92-49B8-BF32-F23366701228}" type="datetimeFigureOut">
              <a:rPr kumimoji="1" lang="ja-JP" altLang="en-US" smtClean="0"/>
              <a:t>2026/9/17</a:t>
            </a:fld>
            <a:endParaRPr kumimoji="1" lang="ja-JP" altLang="en-US"/>
          </a:p>
        </p:txBody>
      </p:sp>
      <p:sp>
        <p:nvSpPr>
          <p:cNvPr id="4" name="スライド イメージ プレースホルダー 3"/>
          <p:cNvSpPr>
            <a:spLocks noGrp="1" noRot="1" noChangeAspect="1"/>
          </p:cNvSpPr>
          <p:nvPr>
            <p:ph type="sldImg" idx="2"/>
          </p:nvPr>
        </p:nvSpPr>
        <p:spPr>
          <a:xfrm>
            <a:off x="2190750" y="1233488"/>
            <a:ext cx="2354263" cy="3330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3100" y="4749800"/>
            <a:ext cx="5389563" cy="388620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374188"/>
            <a:ext cx="2919413" cy="4953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14763" y="9374188"/>
            <a:ext cx="2919412" cy="495300"/>
          </a:xfrm>
          <a:prstGeom prst="rect">
            <a:avLst/>
          </a:prstGeom>
        </p:spPr>
        <p:txBody>
          <a:bodyPr vert="horz" lIns="91440" tIns="45720" rIns="91440" bIns="45720" rtlCol="0" anchor="b"/>
          <a:lstStyle>
            <a:lvl1pPr algn="r">
              <a:defRPr sz="1200"/>
            </a:lvl1pPr>
          </a:lstStyle>
          <a:p>
            <a:fld id="{19785FE7-CB1C-4585-877A-07F7677F7311}" type="slidenum">
              <a:rPr kumimoji="1" lang="ja-JP" altLang="en-US" smtClean="0"/>
              <a:t>‹#›</a:t>
            </a:fld>
            <a:endParaRPr kumimoji="1" lang="ja-JP" altLang="en-US"/>
          </a:p>
        </p:txBody>
      </p:sp>
    </p:spTree>
    <p:extLst>
      <p:ext uri="{BB962C8B-B14F-4D97-AF65-F5344CB8AC3E}">
        <p14:creationId xmlns:p14="http://schemas.microsoft.com/office/powerpoint/2010/main" val="141566396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26951-5918-41ED-4FA0-19C365D432FE}"/>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BCB5C13-6DDE-2076-25D7-C19A70696B1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DDDD765-23B1-3492-9AB5-A8B18A90273A}"/>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73F2577-E868-D97B-A5A5-954084A96ED5}"/>
              </a:ext>
            </a:extLst>
          </p:cNvPr>
          <p:cNvSpPr>
            <a:spLocks noGrp="1"/>
          </p:cNvSpPr>
          <p:nvPr>
            <p:ph type="sldNum" sz="quarter" idx="5"/>
          </p:nvPr>
        </p:nvSpPr>
        <p:spPr/>
        <p:txBody>
          <a:bodyPr/>
          <a:lstStyle/>
          <a:p>
            <a:fld id="{19785FE7-CB1C-4585-877A-07F7677F7311}" type="slidenum">
              <a:rPr kumimoji="1" lang="ja-JP" altLang="en-US" smtClean="0"/>
              <a:t>1</a:t>
            </a:fld>
            <a:endParaRPr kumimoji="1" lang="ja-JP" altLang="en-US"/>
          </a:p>
        </p:txBody>
      </p:sp>
    </p:spTree>
    <p:extLst>
      <p:ext uri="{BB962C8B-B14F-4D97-AF65-F5344CB8AC3E}">
        <p14:creationId xmlns:p14="http://schemas.microsoft.com/office/powerpoint/2010/main" val="1396087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66976" y="1749795"/>
            <a:ext cx="6425724" cy="3722335"/>
          </a:xfrm>
        </p:spPr>
        <p:txBody>
          <a:bodyPr anchor="b"/>
          <a:lstStyle>
            <a:lvl1pPr algn="ctr">
              <a:defRPr sz="4960"/>
            </a:lvl1pPr>
          </a:lstStyle>
          <a:p>
            <a:r>
              <a:rPr lang="ja-JP" altLang="en-US"/>
              <a:t>マスター タイトルの書式設定</a:t>
            </a:r>
            <a:endParaRPr lang="en-US" dirty="0"/>
          </a:p>
        </p:txBody>
      </p:sp>
      <p:sp>
        <p:nvSpPr>
          <p:cNvPr id="3" name="Subtitle 2"/>
          <p:cNvSpPr>
            <a:spLocks noGrp="1"/>
          </p:cNvSpPr>
          <p:nvPr>
            <p:ph type="subTitle" idx="1"/>
          </p:nvPr>
        </p:nvSpPr>
        <p:spPr>
          <a:xfrm>
            <a:off x="944960" y="5615678"/>
            <a:ext cx="5669756" cy="2581379"/>
          </a:xfrm>
        </p:spPr>
        <p:txBody>
          <a:bodyPr/>
          <a:lstStyle>
            <a:lvl1pPr marL="0" indent="0" algn="ctr">
              <a:buNone/>
              <a:defRPr sz="1984"/>
            </a:lvl1pPr>
            <a:lvl2pPr marL="377967" indent="0" algn="ctr">
              <a:buNone/>
              <a:defRPr sz="1653"/>
            </a:lvl2pPr>
            <a:lvl3pPr marL="755934" indent="0" algn="ctr">
              <a:buNone/>
              <a:defRPr sz="1488"/>
            </a:lvl3pPr>
            <a:lvl4pPr marL="1133902" indent="0" algn="ctr">
              <a:buNone/>
              <a:defRPr sz="1323"/>
            </a:lvl4pPr>
            <a:lvl5pPr marL="1511869" indent="0" algn="ctr">
              <a:buNone/>
              <a:defRPr sz="1323"/>
            </a:lvl5pPr>
            <a:lvl6pPr marL="1889836" indent="0" algn="ctr">
              <a:buNone/>
              <a:defRPr sz="1323"/>
            </a:lvl6pPr>
            <a:lvl7pPr marL="2267803" indent="0" algn="ctr">
              <a:buNone/>
              <a:defRPr sz="1323"/>
            </a:lvl7pPr>
            <a:lvl8pPr marL="2645771" indent="0" algn="ctr">
              <a:buNone/>
              <a:defRPr sz="1323"/>
            </a:lvl8pPr>
            <a:lvl9pPr marL="3023738" indent="0" algn="ctr">
              <a:buNone/>
              <a:defRPr sz="1323"/>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25927625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42484347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515791" y="2665532"/>
            <a:ext cx="6520220" cy="4447496"/>
          </a:xfrm>
        </p:spPr>
        <p:txBody>
          <a:bodyPr anchor="b"/>
          <a:lstStyle>
            <a:lvl1pPr>
              <a:defRPr sz="496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515791" y="7155103"/>
            <a:ext cx="6520220" cy="2338833"/>
          </a:xfrm>
        </p:spPr>
        <p:txBody>
          <a:bodyPr/>
          <a:lstStyle>
            <a:lvl1pPr marL="0" indent="0">
              <a:buNone/>
              <a:defRPr sz="1984">
                <a:solidFill>
                  <a:schemeClr val="tx1">
                    <a:tint val="82000"/>
                  </a:schemeClr>
                </a:solidFill>
              </a:defRPr>
            </a:lvl1pPr>
            <a:lvl2pPr marL="377967" indent="0">
              <a:buNone/>
              <a:defRPr sz="1653">
                <a:solidFill>
                  <a:schemeClr val="tx1">
                    <a:tint val="82000"/>
                  </a:schemeClr>
                </a:solidFill>
              </a:defRPr>
            </a:lvl2pPr>
            <a:lvl3pPr marL="755934" indent="0">
              <a:buNone/>
              <a:defRPr sz="1488">
                <a:solidFill>
                  <a:schemeClr val="tx1">
                    <a:tint val="82000"/>
                  </a:schemeClr>
                </a:solidFill>
              </a:defRPr>
            </a:lvl3pPr>
            <a:lvl4pPr marL="1133902" indent="0">
              <a:buNone/>
              <a:defRPr sz="1323">
                <a:solidFill>
                  <a:schemeClr val="tx1">
                    <a:tint val="82000"/>
                  </a:schemeClr>
                </a:solidFill>
              </a:defRPr>
            </a:lvl4pPr>
            <a:lvl5pPr marL="1511869" indent="0">
              <a:buNone/>
              <a:defRPr sz="1323">
                <a:solidFill>
                  <a:schemeClr val="tx1">
                    <a:tint val="82000"/>
                  </a:schemeClr>
                </a:solidFill>
              </a:defRPr>
            </a:lvl5pPr>
            <a:lvl6pPr marL="1889836" indent="0">
              <a:buNone/>
              <a:defRPr sz="1323">
                <a:solidFill>
                  <a:schemeClr val="tx1">
                    <a:tint val="82000"/>
                  </a:schemeClr>
                </a:solidFill>
              </a:defRPr>
            </a:lvl6pPr>
            <a:lvl7pPr marL="2267803" indent="0">
              <a:buNone/>
              <a:defRPr sz="1323">
                <a:solidFill>
                  <a:schemeClr val="tx1">
                    <a:tint val="82000"/>
                  </a:schemeClr>
                </a:solidFill>
              </a:defRPr>
            </a:lvl7pPr>
            <a:lvl8pPr marL="2645771" indent="0">
              <a:buNone/>
              <a:defRPr sz="1323">
                <a:solidFill>
                  <a:schemeClr val="tx1">
                    <a:tint val="82000"/>
                  </a:schemeClr>
                </a:solidFill>
              </a:defRPr>
            </a:lvl8pPr>
            <a:lvl9pPr marL="3023738" indent="0">
              <a:buNone/>
              <a:defRPr sz="1323">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112146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519728"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827085" y="2846200"/>
            <a:ext cx="3212862" cy="6783857"/>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13158485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20712" y="569242"/>
            <a:ext cx="6520220" cy="2066590"/>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520713" y="2620980"/>
            <a:ext cx="3198096"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4" name="Content Placeholder 3"/>
          <p:cNvSpPr>
            <a:spLocks noGrp="1"/>
          </p:cNvSpPr>
          <p:nvPr>
            <p:ph sz="half" idx="2"/>
          </p:nvPr>
        </p:nvSpPr>
        <p:spPr>
          <a:xfrm>
            <a:off x="520713" y="3905482"/>
            <a:ext cx="3198096"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827086" y="2620980"/>
            <a:ext cx="3213847" cy="1284502"/>
          </a:xfrm>
        </p:spPr>
        <p:txBody>
          <a:bodyPr anchor="b"/>
          <a:lstStyle>
            <a:lvl1pPr marL="0" indent="0">
              <a:buNone/>
              <a:defRPr sz="1984" b="1"/>
            </a:lvl1pPr>
            <a:lvl2pPr marL="377967" indent="0">
              <a:buNone/>
              <a:defRPr sz="1653" b="1"/>
            </a:lvl2pPr>
            <a:lvl3pPr marL="755934" indent="0">
              <a:buNone/>
              <a:defRPr sz="1488" b="1"/>
            </a:lvl3pPr>
            <a:lvl4pPr marL="1133902" indent="0">
              <a:buNone/>
              <a:defRPr sz="1323" b="1"/>
            </a:lvl4pPr>
            <a:lvl5pPr marL="1511869" indent="0">
              <a:buNone/>
              <a:defRPr sz="1323" b="1"/>
            </a:lvl5pPr>
            <a:lvl6pPr marL="1889836" indent="0">
              <a:buNone/>
              <a:defRPr sz="1323" b="1"/>
            </a:lvl6pPr>
            <a:lvl7pPr marL="2267803" indent="0">
              <a:buNone/>
              <a:defRPr sz="1323" b="1"/>
            </a:lvl7pPr>
            <a:lvl8pPr marL="2645771" indent="0">
              <a:buNone/>
              <a:defRPr sz="1323" b="1"/>
            </a:lvl8pPr>
            <a:lvl9pPr marL="3023738" indent="0">
              <a:buNone/>
              <a:defRPr sz="1323" b="1"/>
            </a:lvl9pPr>
          </a:lstStyle>
          <a:p>
            <a:pPr lvl="0"/>
            <a:r>
              <a:rPr lang="ja-JP" altLang="en-US"/>
              <a:t>マスター テキストの書式設定</a:t>
            </a:r>
          </a:p>
        </p:txBody>
      </p:sp>
      <p:sp>
        <p:nvSpPr>
          <p:cNvPr id="6" name="Content Placeholder 5"/>
          <p:cNvSpPr>
            <a:spLocks noGrp="1"/>
          </p:cNvSpPr>
          <p:nvPr>
            <p:ph sz="quarter" idx="4"/>
          </p:nvPr>
        </p:nvSpPr>
        <p:spPr>
          <a:xfrm>
            <a:off x="3827086" y="3905482"/>
            <a:ext cx="3213847" cy="57443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6333563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2361708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2107129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Content Placeholder 2"/>
          <p:cNvSpPr>
            <a:spLocks noGrp="1"/>
          </p:cNvSpPr>
          <p:nvPr>
            <p:ph idx="1"/>
          </p:nvPr>
        </p:nvSpPr>
        <p:spPr>
          <a:xfrm>
            <a:off x="3213847" y="1539425"/>
            <a:ext cx="3827085" cy="7598117"/>
          </a:xfrm>
        </p:spPr>
        <p:txBody>
          <a:bodyPr/>
          <a:lstStyle>
            <a:lvl1pPr>
              <a:defRPr sz="2645"/>
            </a:lvl1pPr>
            <a:lvl2pPr>
              <a:defRPr sz="2315"/>
            </a:lvl2pPr>
            <a:lvl3pPr>
              <a:defRPr sz="1984"/>
            </a:lvl3pPr>
            <a:lvl4pPr>
              <a:defRPr sz="1653"/>
            </a:lvl4pPr>
            <a:lvl5pPr>
              <a:defRPr sz="1653"/>
            </a:lvl5pPr>
            <a:lvl6pPr>
              <a:defRPr sz="1653"/>
            </a:lvl6pPr>
            <a:lvl7pPr>
              <a:defRPr sz="1653"/>
            </a:lvl7pPr>
            <a:lvl8pPr>
              <a:defRPr sz="1653"/>
            </a:lvl8pPr>
            <a:lvl9pPr>
              <a:defRPr sz="1653"/>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3709566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520712" y="712788"/>
            <a:ext cx="2438192" cy="2494756"/>
          </a:xfrm>
        </p:spPr>
        <p:txBody>
          <a:bodyPr anchor="b"/>
          <a:lstStyle>
            <a:lvl1pPr>
              <a:defRPr sz="2645"/>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213847" y="1539425"/>
            <a:ext cx="3827085" cy="7598117"/>
          </a:xfrm>
        </p:spPr>
        <p:txBody>
          <a:bodyPr anchor="t"/>
          <a:lstStyle>
            <a:lvl1pPr marL="0" indent="0">
              <a:buNone/>
              <a:defRPr sz="2645"/>
            </a:lvl1pPr>
            <a:lvl2pPr marL="377967" indent="0">
              <a:buNone/>
              <a:defRPr sz="2315"/>
            </a:lvl2pPr>
            <a:lvl3pPr marL="755934" indent="0">
              <a:buNone/>
              <a:defRPr sz="1984"/>
            </a:lvl3pPr>
            <a:lvl4pPr marL="1133902" indent="0">
              <a:buNone/>
              <a:defRPr sz="1653"/>
            </a:lvl4pPr>
            <a:lvl5pPr marL="1511869" indent="0">
              <a:buNone/>
              <a:defRPr sz="1653"/>
            </a:lvl5pPr>
            <a:lvl6pPr marL="1889836" indent="0">
              <a:buNone/>
              <a:defRPr sz="1653"/>
            </a:lvl6pPr>
            <a:lvl7pPr marL="2267803" indent="0">
              <a:buNone/>
              <a:defRPr sz="1653"/>
            </a:lvl7pPr>
            <a:lvl8pPr marL="2645771" indent="0">
              <a:buNone/>
              <a:defRPr sz="1653"/>
            </a:lvl8pPr>
            <a:lvl9pPr marL="3023738" indent="0">
              <a:buNone/>
              <a:defRPr sz="1653"/>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520712" y="3207544"/>
            <a:ext cx="2438192" cy="5942372"/>
          </a:xfrm>
        </p:spPr>
        <p:txBody>
          <a:bodyPr/>
          <a:lstStyle>
            <a:lvl1pPr marL="0" indent="0">
              <a:buNone/>
              <a:defRPr sz="1323"/>
            </a:lvl1pPr>
            <a:lvl2pPr marL="377967" indent="0">
              <a:buNone/>
              <a:defRPr sz="1157"/>
            </a:lvl2pPr>
            <a:lvl3pPr marL="755934" indent="0">
              <a:buNone/>
              <a:defRPr sz="992"/>
            </a:lvl3pPr>
            <a:lvl4pPr marL="1133902" indent="0">
              <a:buNone/>
              <a:defRPr sz="827"/>
            </a:lvl4pPr>
            <a:lvl5pPr marL="1511869" indent="0">
              <a:buNone/>
              <a:defRPr sz="827"/>
            </a:lvl5pPr>
            <a:lvl6pPr marL="1889836" indent="0">
              <a:buNone/>
              <a:defRPr sz="827"/>
            </a:lvl6pPr>
            <a:lvl7pPr marL="2267803" indent="0">
              <a:buNone/>
              <a:defRPr sz="827"/>
            </a:lvl7pPr>
            <a:lvl8pPr marL="2645771" indent="0">
              <a:buNone/>
              <a:defRPr sz="827"/>
            </a:lvl8pPr>
            <a:lvl9pPr marL="3023738" indent="0">
              <a:buNone/>
              <a:defRPr sz="827"/>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38244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41863444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409893" y="569240"/>
            <a:ext cx="1630055" cy="90608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519728" y="569240"/>
            <a:ext cx="4795669" cy="90608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D77A6605-84EF-42E0-8256-7306991412DA}" type="datetimeFigureOut">
              <a:rPr kumimoji="1" lang="ja-JP" altLang="en-US" smtClean="0"/>
              <a:t>2026/9/17</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20343076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728" y="569242"/>
            <a:ext cx="6520220" cy="2066590"/>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519728" y="2846200"/>
            <a:ext cx="6520220" cy="6783857"/>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519728" y="9909729"/>
            <a:ext cx="1700927" cy="569240"/>
          </a:xfrm>
          <a:prstGeom prst="rect">
            <a:avLst/>
          </a:prstGeom>
        </p:spPr>
        <p:txBody>
          <a:bodyPr vert="horz" lIns="91440" tIns="45720" rIns="91440" bIns="45720" rtlCol="0" anchor="ctr"/>
          <a:lstStyle>
            <a:lvl1pPr algn="l">
              <a:defRPr sz="992">
                <a:solidFill>
                  <a:schemeClr val="tx1">
                    <a:tint val="82000"/>
                  </a:schemeClr>
                </a:solidFill>
              </a:defRPr>
            </a:lvl1pPr>
          </a:lstStyle>
          <a:p>
            <a:fld id="{D77A6605-84EF-42E0-8256-7306991412DA}" type="datetimeFigureOut">
              <a:rPr kumimoji="1" lang="ja-JP" altLang="en-US" smtClean="0"/>
              <a:t>2026/9/17</a:t>
            </a:fld>
            <a:endParaRPr kumimoji="1" lang="ja-JP" altLang="en-US"/>
          </a:p>
        </p:txBody>
      </p:sp>
      <p:sp>
        <p:nvSpPr>
          <p:cNvPr id="5" name="Footer Placeholder 4"/>
          <p:cNvSpPr>
            <a:spLocks noGrp="1"/>
          </p:cNvSpPr>
          <p:nvPr>
            <p:ph type="ftr" sz="quarter" idx="3"/>
          </p:nvPr>
        </p:nvSpPr>
        <p:spPr>
          <a:xfrm>
            <a:off x="2504143" y="9909729"/>
            <a:ext cx="2551390" cy="569240"/>
          </a:xfrm>
          <a:prstGeom prst="rect">
            <a:avLst/>
          </a:prstGeom>
        </p:spPr>
        <p:txBody>
          <a:bodyPr vert="horz" lIns="91440" tIns="45720" rIns="91440" bIns="45720" rtlCol="0" anchor="ctr"/>
          <a:lstStyle>
            <a:lvl1pPr algn="ctr">
              <a:defRPr sz="992">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5339020" y="9909729"/>
            <a:ext cx="1700927" cy="569240"/>
          </a:xfrm>
          <a:prstGeom prst="rect">
            <a:avLst/>
          </a:prstGeom>
        </p:spPr>
        <p:txBody>
          <a:bodyPr vert="horz" lIns="91440" tIns="45720" rIns="91440" bIns="45720" rtlCol="0" anchor="ctr"/>
          <a:lstStyle>
            <a:lvl1pPr algn="r">
              <a:defRPr sz="992">
                <a:solidFill>
                  <a:schemeClr val="tx1">
                    <a:tint val="82000"/>
                  </a:schemeClr>
                </a:solidFill>
              </a:defRPr>
            </a:lvl1pPr>
          </a:lstStyle>
          <a:p>
            <a:fld id="{2EDA4B8F-995C-433D-9D1A-E310BFB5B152}" type="slidenum">
              <a:rPr kumimoji="1" lang="ja-JP" altLang="en-US" smtClean="0"/>
              <a:t>‹#›</a:t>
            </a:fld>
            <a:endParaRPr kumimoji="1" lang="ja-JP" altLang="en-US"/>
          </a:p>
        </p:txBody>
      </p:sp>
    </p:spTree>
    <p:extLst>
      <p:ext uri="{BB962C8B-B14F-4D97-AF65-F5344CB8AC3E}">
        <p14:creationId xmlns:p14="http://schemas.microsoft.com/office/powerpoint/2010/main" val="254516979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55934" rtl="0" eaLnBrk="1" latinLnBrk="0" hangingPunct="1">
        <a:lnSpc>
          <a:spcPct val="90000"/>
        </a:lnSpc>
        <a:spcBef>
          <a:spcPct val="0"/>
        </a:spcBef>
        <a:buNone/>
        <a:defRPr kumimoji="1"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kumimoji="1"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kumimoji="1"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kumimoji="1"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kumimoji="1" sz="1488" kern="1200">
          <a:solidFill>
            <a:schemeClr val="tx1"/>
          </a:solidFill>
          <a:latin typeface="+mn-lt"/>
          <a:ea typeface="+mn-ea"/>
          <a:cs typeface="+mn-cs"/>
        </a:defRPr>
      </a:lvl9pPr>
    </p:bodyStyle>
    <p:otherStyle>
      <a:defPPr>
        <a:defRPr lang="en-US"/>
      </a:defPPr>
      <a:lvl1pPr marL="0" algn="l" defTabSz="755934" rtl="0" eaLnBrk="1" latinLnBrk="0" hangingPunct="1">
        <a:defRPr kumimoji="1" sz="1488" kern="1200">
          <a:solidFill>
            <a:schemeClr val="tx1"/>
          </a:solidFill>
          <a:latin typeface="+mn-lt"/>
          <a:ea typeface="+mn-ea"/>
          <a:cs typeface="+mn-cs"/>
        </a:defRPr>
      </a:lvl1pPr>
      <a:lvl2pPr marL="377967" algn="l" defTabSz="755934" rtl="0" eaLnBrk="1" latinLnBrk="0" hangingPunct="1">
        <a:defRPr kumimoji="1" sz="1488" kern="1200">
          <a:solidFill>
            <a:schemeClr val="tx1"/>
          </a:solidFill>
          <a:latin typeface="+mn-lt"/>
          <a:ea typeface="+mn-ea"/>
          <a:cs typeface="+mn-cs"/>
        </a:defRPr>
      </a:lvl2pPr>
      <a:lvl3pPr marL="755934" algn="l" defTabSz="755934" rtl="0" eaLnBrk="1" latinLnBrk="0" hangingPunct="1">
        <a:defRPr kumimoji="1" sz="1488" kern="1200">
          <a:solidFill>
            <a:schemeClr val="tx1"/>
          </a:solidFill>
          <a:latin typeface="+mn-lt"/>
          <a:ea typeface="+mn-ea"/>
          <a:cs typeface="+mn-cs"/>
        </a:defRPr>
      </a:lvl3pPr>
      <a:lvl4pPr marL="1133902" algn="l" defTabSz="755934" rtl="0" eaLnBrk="1" latinLnBrk="0" hangingPunct="1">
        <a:defRPr kumimoji="1" sz="1488" kern="1200">
          <a:solidFill>
            <a:schemeClr val="tx1"/>
          </a:solidFill>
          <a:latin typeface="+mn-lt"/>
          <a:ea typeface="+mn-ea"/>
          <a:cs typeface="+mn-cs"/>
        </a:defRPr>
      </a:lvl4pPr>
      <a:lvl5pPr marL="1511869" algn="l" defTabSz="755934" rtl="0" eaLnBrk="1" latinLnBrk="0" hangingPunct="1">
        <a:defRPr kumimoji="1" sz="1488" kern="1200">
          <a:solidFill>
            <a:schemeClr val="tx1"/>
          </a:solidFill>
          <a:latin typeface="+mn-lt"/>
          <a:ea typeface="+mn-ea"/>
          <a:cs typeface="+mn-cs"/>
        </a:defRPr>
      </a:lvl5pPr>
      <a:lvl6pPr marL="1889836" algn="l" defTabSz="755934" rtl="0" eaLnBrk="1" latinLnBrk="0" hangingPunct="1">
        <a:defRPr kumimoji="1" sz="1488" kern="1200">
          <a:solidFill>
            <a:schemeClr val="tx1"/>
          </a:solidFill>
          <a:latin typeface="+mn-lt"/>
          <a:ea typeface="+mn-ea"/>
          <a:cs typeface="+mn-cs"/>
        </a:defRPr>
      </a:lvl6pPr>
      <a:lvl7pPr marL="2267803" algn="l" defTabSz="755934" rtl="0" eaLnBrk="1" latinLnBrk="0" hangingPunct="1">
        <a:defRPr kumimoji="1" sz="1488" kern="1200">
          <a:solidFill>
            <a:schemeClr val="tx1"/>
          </a:solidFill>
          <a:latin typeface="+mn-lt"/>
          <a:ea typeface="+mn-ea"/>
          <a:cs typeface="+mn-cs"/>
        </a:defRPr>
      </a:lvl7pPr>
      <a:lvl8pPr marL="2645771" algn="l" defTabSz="755934" rtl="0" eaLnBrk="1" latinLnBrk="0" hangingPunct="1">
        <a:defRPr kumimoji="1" sz="1488" kern="1200">
          <a:solidFill>
            <a:schemeClr val="tx1"/>
          </a:solidFill>
          <a:latin typeface="+mn-lt"/>
          <a:ea typeface="+mn-ea"/>
          <a:cs typeface="+mn-cs"/>
        </a:defRPr>
      </a:lvl8pPr>
      <a:lvl9pPr marL="3023738" algn="l" defTabSz="755934" rtl="0" eaLnBrk="1" latinLnBrk="0" hangingPunct="1">
        <a:defRPr kumimoji="1"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1F854A-D695-8E04-2272-D2BCEBCFDF1C}"/>
            </a:ext>
          </a:extLst>
        </p:cNvPr>
        <p:cNvGrpSpPr/>
        <p:nvPr/>
      </p:nvGrpSpPr>
      <p:grpSpPr>
        <a:xfrm>
          <a:off x="0" y="0"/>
          <a:ext cx="0" cy="0"/>
          <a:chOff x="0" y="0"/>
          <a:chExt cx="0" cy="0"/>
        </a:xfrm>
      </p:grpSpPr>
      <p:grpSp>
        <p:nvGrpSpPr>
          <p:cNvPr id="63" name="グループ化 62">
            <a:extLst>
              <a:ext uri="{FF2B5EF4-FFF2-40B4-BE49-F238E27FC236}">
                <a16:creationId xmlns:a16="http://schemas.microsoft.com/office/drawing/2014/main" id="{C4731CCE-8DBF-9582-0A4D-BFA6DD35A573}"/>
              </a:ext>
            </a:extLst>
          </p:cNvPr>
          <p:cNvGrpSpPr/>
          <p:nvPr/>
        </p:nvGrpSpPr>
        <p:grpSpPr>
          <a:xfrm>
            <a:off x="314729" y="3599945"/>
            <a:ext cx="7451261" cy="6361585"/>
            <a:chOff x="317906" y="2128912"/>
            <a:chExt cx="7451261" cy="6361585"/>
          </a:xfrm>
        </p:grpSpPr>
        <p:sp>
          <p:nvSpPr>
            <p:cNvPr id="98" name="四角形: 角を丸くする 97">
              <a:extLst>
                <a:ext uri="{FF2B5EF4-FFF2-40B4-BE49-F238E27FC236}">
                  <a16:creationId xmlns:a16="http://schemas.microsoft.com/office/drawing/2014/main" id="{AFC85699-358D-9582-B38A-984AABEF1DA7}"/>
                </a:ext>
              </a:extLst>
            </p:cNvPr>
            <p:cNvSpPr/>
            <p:nvPr/>
          </p:nvSpPr>
          <p:spPr>
            <a:xfrm>
              <a:off x="6278027" y="5137979"/>
              <a:ext cx="427947" cy="411113"/>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grpSp>
          <p:nvGrpSpPr>
            <p:cNvPr id="58" name="グループ化 57">
              <a:extLst>
                <a:ext uri="{FF2B5EF4-FFF2-40B4-BE49-F238E27FC236}">
                  <a16:creationId xmlns:a16="http://schemas.microsoft.com/office/drawing/2014/main" id="{8B273E99-7515-B028-43A9-B0D93AE08674}"/>
                </a:ext>
              </a:extLst>
            </p:cNvPr>
            <p:cNvGrpSpPr/>
            <p:nvPr/>
          </p:nvGrpSpPr>
          <p:grpSpPr>
            <a:xfrm>
              <a:off x="317906" y="2128912"/>
              <a:ext cx="7451261" cy="6361585"/>
              <a:chOff x="317906" y="2128912"/>
              <a:chExt cx="7451261" cy="6361585"/>
            </a:xfrm>
          </p:grpSpPr>
          <p:grpSp>
            <p:nvGrpSpPr>
              <p:cNvPr id="55" name="グループ化 54">
                <a:extLst>
                  <a:ext uri="{FF2B5EF4-FFF2-40B4-BE49-F238E27FC236}">
                    <a16:creationId xmlns:a16="http://schemas.microsoft.com/office/drawing/2014/main" id="{BD0E2E7A-B275-EC5E-4048-C46CEFE08F99}"/>
                  </a:ext>
                </a:extLst>
              </p:cNvPr>
              <p:cNvGrpSpPr/>
              <p:nvPr/>
            </p:nvGrpSpPr>
            <p:grpSpPr>
              <a:xfrm>
                <a:off x="317906" y="2128912"/>
                <a:ext cx="7273616" cy="6361585"/>
                <a:chOff x="317906" y="2128912"/>
                <a:chExt cx="7273616" cy="6361585"/>
              </a:xfrm>
            </p:grpSpPr>
            <p:grpSp>
              <p:nvGrpSpPr>
                <p:cNvPr id="54" name="グループ化 53">
                  <a:extLst>
                    <a:ext uri="{FF2B5EF4-FFF2-40B4-BE49-F238E27FC236}">
                      <a16:creationId xmlns:a16="http://schemas.microsoft.com/office/drawing/2014/main" id="{B6AD3406-91AD-2C61-4341-C7097E6055E5}"/>
                    </a:ext>
                  </a:extLst>
                </p:cNvPr>
                <p:cNvGrpSpPr/>
                <p:nvPr/>
              </p:nvGrpSpPr>
              <p:grpSpPr>
                <a:xfrm>
                  <a:off x="317906" y="2128912"/>
                  <a:ext cx="7126835" cy="6361585"/>
                  <a:chOff x="317906" y="2128912"/>
                  <a:chExt cx="7126835" cy="6361585"/>
                </a:xfrm>
              </p:grpSpPr>
              <p:sp>
                <p:nvSpPr>
                  <p:cNvPr id="171" name="正方形/長方形 170">
                    <a:extLst>
                      <a:ext uri="{FF2B5EF4-FFF2-40B4-BE49-F238E27FC236}">
                        <a16:creationId xmlns:a16="http://schemas.microsoft.com/office/drawing/2014/main" id="{5EA126DA-331F-94DE-41DE-FF6AA25AAE75}"/>
                      </a:ext>
                    </a:extLst>
                  </p:cNvPr>
                  <p:cNvSpPr/>
                  <p:nvPr/>
                </p:nvSpPr>
                <p:spPr>
                  <a:xfrm>
                    <a:off x="4469086" y="2643003"/>
                    <a:ext cx="1387939" cy="5837442"/>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0" name="正方形/長方形 169">
                    <a:extLst>
                      <a:ext uri="{FF2B5EF4-FFF2-40B4-BE49-F238E27FC236}">
                        <a16:creationId xmlns:a16="http://schemas.microsoft.com/office/drawing/2014/main" id="{1ADD8C57-FF7A-792F-ED08-2886882952BB}"/>
                      </a:ext>
                    </a:extLst>
                  </p:cNvPr>
                  <p:cNvSpPr/>
                  <p:nvPr/>
                </p:nvSpPr>
                <p:spPr>
                  <a:xfrm>
                    <a:off x="1701622" y="2643003"/>
                    <a:ext cx="1386840" cy="584749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6" name="四角形: 角を丸くする 105">
                    <a:extLst>
                      <a:ext uri="{FF2B5EF4-FFF2-40B4-BE49-F238E27FC236}">
                        <a16:creationId xmlns:a16="http://schemas.microsoft.com/office/drawing/2014/main" id="{A2B070F2-4112-3698-1D5B-1CDE69A76BEB}"/>
                      </a:ext>
                    </a:extLst>
                  </p:cNvPr>
                  <p:cNvSpPr/>
                  <p:nvPr/>
                </p:nvSpPr>
                <p:spPr>
                  <a:xfrm>
                    <a:off x="5864405" y="7948476"/>
                    <a:ext cx="1580333" cy="470331"/>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05" name="四角形: 角を丸くする 104">
                    <a:extLst>
                      <a:ext uri="{FF2B5EF4-FFF2-40B4-BE49-F238E27FC236}">
                        <a16:creationId xmlns:a16="http://schemas.microsoft.com/office/drawing/2014/main" id="{3E566420-7525-4168-BBCF-B581D6A0021F}"/>
                      </a:ext>
                    </a:extLst>
                  </p:cNvPr>
                  <p:cNvSpPr/>
                  <p:nvPr/>
                </p:nvSpPr>
                <p:spPr>
                  <a:xfrm>
                    <a:off x="5850839" y="7417817"/>
                    <a:ext cx="1580333" cy="470331"/>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04" name="四角形: 角を丸くする 103">
                    <a:extLst>
                      <a:ext uri="{FF2B5EF4-FFF2-40B4-BE49-F238E27FC236}">
                        <a16:creationId xmlns:a16="http://schemas.microsoft.com/office/drawing/2014/main" id="{16939448-0984-2BD8-1645-E13D9125321B}"/>
                      </a:ext>
                    </a:extLst>
                  </p:cNvPr>
                  <p:cNvSpPr/>
                  <p:nvPr/>
                </p:nvSpPr>
                <p:spPr>
                  <a:xfrm>
                    <a:off x="5864407" y="6819619"/>
                    <a:ext cx="1580332" cy="470331"/>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02" name="四角形: 角を丸くする 101">
                    <a:extLst>
                      <a:ext uri="{FF2B5EF4-FFF2-40B4-BE49-F238E27FC236}">
                        <a16:creationId xmlns:a16="http://schemas.microsoft.com/office/drawing/2014/main" id="{6E496572-10D0-B747-C66D-E04CA88BC8BD}"/>
                      </a:ext>
                    </a:extLst>
                  </p:cNvPr>
                  <p:cNvSpPr/>
                  <p:nvPr/>
                </p:nvSpPr>
                <p:spPr>
                  <a:xfrm>
                    <a:off x="5857959" y="6264243"/>
                    <a:ext cx="1586782" cy="470331"/>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100" name="四角形: 角を丸くする 99">
                    <a:extLst>
                      <a:ext uri="{FF2B5EF4-FFF2-40B4-BE49-F238E27FC236}">
                        <a16:creationId xmlns:a16="http://schemas.microsoft.com/office/drawing/2014/main" id="{E76734A4-050F-20D2-6FE4-6E401C0EEFEC}"/>
                      </a:ext>
                    </a:extLst>
                  </p:cNvPr>
                  <p:cNvSpPr/>
                  <p:nvPr/>
                </p:nvSpPr>
                <p:spPr>
                  <a:xfrm>
                    <a:off x="5859001" y="5606659"/>
                    <a:ext cx="1585739" cy="470331"/>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95" name="四角形: 角を丸くする 94">
                    <a:extLst>
                      <a:ext uri="{FF2B5EF4-FFF2-40B4-BE49-F238E27FC236}">
                        <a16:creationId xmlns:a16="http://schemas.microsoft.com/office/drawing/2014/main" id="{278690BF-9AF4-DEE4-AD98-B0675A09CCBF}"/>
                      </a:ext>
                    </a:extLst>
                  </p:cNvPr>
                  <p:cNvSpPr/>
                  <p:nvPr/>
                </p:nvSpPr>
                <p:spPr>
                  <a:xfrm>
                    <a:off x="6278027" y="4475433"/>
                    <a:ext cx="427947" cy="411113"/>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8" name="四角形: 角を丸くする 87">
                    <a:extLst>
                      <a:ext uri="{FF2B5EF4-FFF2-40B4-BE49-F238E27FC236}">
                        <a16:creationId xmlns:a16="http://schemas.microsoft.com/office/drawing/2014/main" id="{7F14CF8B-EE3F-A230-7D01-8C9DFAEB3D77}"/>
                      </a:ext>
                    </a:extLst>
                  </p:cNvPr>
                  <p:cNvSpPr/>
                  <p:nvPr/>
                </p:nvSpPr>
                <p:spPr>
                  <a:xfrm>
                    <a:off x="6278026" y="3932628"/>
                    <a:ext cx="427947" cy="411113"/>
                  </a:xfrm>
                  <a:prstGeom prst="roundRect">
                    <a:avLst/>
                  </a:prstGeom>
                  <a:ln>
                    <a:solidFill>
                      <a:schemeClr val="tx2">
                        <a:lumMod val="50000"/>
                        <a:lumOff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dirty="0"/>
                  </a:p>
                </p:txBody>
              </p:sp>
              <p:sp>
                <p:nvSpPr>
                  <p:cNvPr id="87" name="四角形: 角を丸くする 86">
                    <a:extLst>
                      <a:ext uri="{FF2B5EF4-FFF2-40B4-BE49-F238E27FC236}">
                        <a16:creationId xmlns:a16="http://schemas.microsoft.com/office/drawing/2014/main" id="{FE54D613-4184-E6E3-0969-72E60E4CB775}"/>
                      </a:ext>
                    </a:extLst>
                  </p:cNvPr>
                  <p:cNvSpPr/>
                  <p:nvPr/>
                </p:nvSpPr>
                <p:spPr>
                  <a:xfrm>
                    <a:off x="4802426" y="7948475"/>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5" name="四角形: 角を丸くする 84">
                    <a:extLst>
                      <a:ext uri="{FF2B5EF4-FFF2-40B4-BE49-F238E27FC236}">
                        <a16:creationId xmlns:a16="http://schemas.microsoft.com/office/drawing/2014/main" id="{C2BEB612-8F1C-B2B9-17D8-382275669C82}"/>
                      </a:ext>
                    </a:extLst>
                  </p:cNvPr>
                  <p:cNvSpPr/>
                  <p:nvPr/>
                </p:nvSpPr>
                <p:spPr>
                  <a:xfrm>
                    <a:off x="4810090" y="7417260"/>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3" name="四角形: 角を丸くする 82">
                    <a:extLst>
                      <a:ext uri="{FF2B5EF4-FFF2-40B4-BE49-F238E27FC236}">
                        <a16:creationId xmlns:a16="http://schemas.microsoft.com/office/drawing/2014/main" id="{886DFA71-0405-D381-488D-40C4DBC13219}"/>
                      </a:ext>
                    </a:extLst>
                  </p:cNvPr>
                  <p:cNvSpPr/>
                  <p:nvPr/>
                </p:nvSpPr>
                <p:spPr>
                  <a:xfrm>
                    <a:off x="4802426" y="6823102"/>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2" name="四角形: 角を丸くする 81">
                    <a:extLst>
                      <a:ext uri="{FF2B5EF4-FFF2-40B4-BE49-F238E27FC236}">
                        <a16:creationId xmlns:a16="http://schemas.microsoft.com/office/drawing/2014/main" id="{8F359E82-9627-5DA5-E161-237A3F37397B}"/>
                      </a:ext>
                    </a:extLst>
                  </p:cNvPr>
                  <p:cNvSpPr/>
                  <p:nvPr/>
                </p:nvSpPr>
                <p:spPr>
                  <a:xfrm>
                    <a:off x="4810091" y="6283514"/>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1" name="四角形: 角を丸くする 80">
                    <a:extLst>
                      <a:ext uri="{FF2B5EF4-FFF2-40B4-BE49-F238E27FC236}">
                        <a16:creationId xmlns:a16="http://schemas.microsoft.com/office/drawing/2014/main" id="{B33E8BA5-DD65-58D1-2844-5EA1DF88BE8E}"/>
                      </a:ext>
                    </a:extLst>
                  </p:cNvPr>
                  <p:cNvSpPr/>
                  <p:nvPr/>
                </p:nvSpPr>
                <p:spPr>
                  <a:xfrm>
                    <a:off x="4810092" y="5607954"/>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0" name="四角形: 角を丸くする 79">
                    <a:extLst>
                      <a:ext uri="{FF2B5EF4-FFF2-40B4-BE49-F238E27FC236}">
                        <a16:creationId xmlns:a16="http://schemas.microsoft.com/office/drawing/2014/main" id="{B21F8B7B-3BA0-3AA7-A9C2-158A451DE070}"/>
                      </a:ext>
                    </a:extLst>
                  </p:cNvPr>
                  <p:cNvSpPr/>
                  <p:nvPr/>
                </p:nvSpPr>
                <p:spPr>
                  <a:xfrm>
                    <a:off x="3272820" y="7668879"/>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9" name="四角形: 角を丸くする 78">
                    <a:extLst>
                      <a:ext uri="{FF2B5EF4-FFF2-40B4-BE49-F238E27FC236}">
                        <a16:creationId xmlns:a16="http://schemas.microsoft.com/office/drawing/2014/main" id="{EF61D9F5-D3E5-1D63-EBAE-AE8879562749}"/>
                      </a:ext>
                    </a:extLst>
                  </p:cNvPr>
                  <p:cNvSpPr/>
                  <p:nvPr/>
                </p:nvSpPr>
                <p:spPr>
                  <a:xfrm>
                    <a:off x="3258905" y="6521818"/>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8" name="四角形: 角を丸くする 77">
                    <a:extLst>
                      <a:ext uri="{FF2B5EF4-FFF2-40B4-BE49-F238E27FC236}">
                        <a16:creationId xmlns:a16="http://schemas.microsoft.com/office/drawing/2014/main" id="{DBD2BDD9-5A55-3AD7-21CC-FA34D041B2CF}"/>
                      </a:ext>
                    </a:extLst>
                  </p:cNvPr>
                  <p:cNvSpPr/>
                  <p:nvPr/>
                </p:nvSpPr>
                <p:spPr>
                  <a:xfrm>
                    <a:off x="1956438" y="7004387"/>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7" name="四角形: 角を丸くする 76">
                    <a:extLst>
                      <a:ext uri="{FF2B5EF4-FFF2-40B4-BE49-F238E27FC236}">
                        <a16:creationId xmlns:a16="http://schemas.microsoft.com/office/drawing/2014/main" id="{54FD7977-A6E3-E46E-9CD9-18DDF95A63FD}"/>
                      </a:ext>
                    </a:extLst>
                  </p:cNvPr>
                  <p:cNvSpPr/>
                  <p:nvPr/>
                </p:nvSpPr>
                <p:spPr>
                  <a:xfrm>
                    <a:off x="1956438" y="5607954"/>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6" name="四角形: 角を丸くする 75">
                    <a:extLst>
                      <a:ext uri="{FF2B5EF4-FFF2-40B4-BE49-F238E27FC236}">
                        <a16:creationId xmlns:a16="http://schemas.microsoft.com/office/drawing/2014/main" id="{8CC814E5-E713-9B26-14B6-8F6D4770579B}"/>
                      </a:ext>
                    </a:extLst>
                  </p:cNvPr>
                  <p:cNvSpPr/>
                  <p:nvPr/>
                </p:nvSpPr>
                <p:spPr>
                  <a:xfrm>
                    <a:off x="3258905" y="5104755"/>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5" name="四角形: 角を丸くする 74">
                    <a:extLst>
                      <a:ext uri="{FF2B5EF4-FFF2-40B4-BE49-F238E27FC236}">
                        <a16:creationId xmlns:a16="http://schemas.microsoft.com/office/drawing/2014/main" id="{6EBD477E-0EB0-726F-39A4-223B934BB2A1}"/>
                      </a:ext>
                    </a:extLst>
                  </p:cNvPr>
                  <p:cNvSpPr/>
                  <p:nvPr/>
                </p:nvSpPr>
                <p:spPr>
                  <a:xfrm>
                    <a:off x="3258905" y="4438573"/>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4" name="四角形: 角を丸くする 73">
                    <a:extLst>
                      <a:ext uri="{FF2B5EF4-FFF2-40B4-BE49-F238E27FC236}">
                        <a16:creationId xmlns:a16="http://schemas.microsoft.com/office/drawing/2014/main" id="{33642756-BC25-2729-B78C-E933F2E869A8}"/>
                      </a:ext>
                    </a:extLst>
                  </p:cNvPr>
                  <p:cNvSpPr/>
                  <p:nvPr/>
                </p:nvSpPr>
                <p:spPr>
                  <a:xfrm>
                    <a:off x="1977933" y="4786261"/>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3" name="四角形: 角を丸くする 72">
                    <a:extLst>
                      <a:ext uri="{FF2B5EF4-FFF2-40B4-BE49-F238E27FC236}">
                        <a16:creationId xmlns:a16="http://schemas.microsoft.com/office/drawing/2014/main" id="{7C1D2494-A4FA-81D5-9E33-7C2E8A239D0D}"/>
                      </a:ext>
                    </a:extLst>
                  </p:cNvPr>
                  <p:cNvSpPr/>
                  <p:nvPr/>
                </p:nvSpPr>
                <p:spPr>
                  <a:xfrm>
                    <a:off x="637139" y="6264243"/>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2" name="四角形: 角を丸くする 71">
                    <a:extLst>
                      <a:ext uri="{FF2B5EF4-FFF2-40B4-BE49-F238E27FC236}">
                        <a16:creationId xmlns:a16="http://schemas.microsoft.com/office/drawing/2014/main" id="{CB9304FC-E448-9AEB-42DE-84832E1C11B8}"/>
                      </a:ext>
                    </a:extLst>
                  </p:cNvPr>
                  <p:cNvSpPr/>
                  <p:nvPr/>
                </p:nvSpPr>
                <p:spPr>
                  <a:xfrm>
                    <a:off x="1956438" y="3897773"/>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71" name="四角形: 角を丸くする 70">
                    <a:extLst>
                      <a:ext uri="{FF2B5EF4-FFF2-40B4-BE49-F238E27FC236}">
                        <a16:creationId xmlns:a16="http://schemas.microsoft.com/office/drawing/2014/main" id="{D39512DF-3B2F-AEE9-7162-64CD8B99B2DE}"/>
                      </a:ext>
                    </a:extLst>
                  </p:cNvPr>
                  <p:cNvSpPr/>
                  <p:nvPr/>
                </p:nvSpPr>
                <p:spPr>
                  <a:xfrm>
                    <a:off x="637138" y="4346531"/>
                    <a:ext cx="847329" cy="470332"/>
                  </a:xfrm>
                  <a:prstGeom prst="roundRect">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DCE0B61-9A76-211C-4F4E-090DA288FAA5}"/>
                      </a:ext>
                    </a:extLst>
                  </p:cNvPr>
                  <p:cNvSpPr txBox="1"/>
                  <p:nvPr/>
                </p:nvSpPr>
                <p:spPr>
                  <a:xfrm>
                    <a:off x="317906" y="2128912"/>
                    <a:ext cx="6840131" cy="476925"/>
                  </a:xfrm>
                  <a:prstGeom prst="rect">
                    <a:avLst/>
                  </a:prstGeom>
                  <a:noFill/>
                </p:spPr>
                <p:txBody>
                  <a:bodyPr wrap="square" rtlCol="0">
                    <a:spAutoFit/>
                  </a:bodyPr>
                  <a:lstStyle/>
                  <a:p>
                    <a:r>
                      <a:rPr kumimoji="1" lang="en-US" altLang="ja-JP" sz="1299" b="1" dirty="0">
                        <a:latin typeface="BIZ UDP明朝 Medium" panose="02020500000000000000" pitchFamily="18" charset="-128"/>
                        <a:ea typeface="BIZ UDP明朝 Medium" panose="02020500000000000000" pitchFamily="18" charset="-128"/>
                      </a:rPr>
                      <a:t>《</a:t>
                    </a:r>
                    <a:r>
                      <a:rPr kumimoji="1" lang="ja-JP" altLang="en-US" sz="1299" b="1" dirty="0">
                        <a:latin typeface="BIZ UDP明朝 Medium" panose="02020500000000000000" pitchFamily="18" charset="-128"/>
                        <a:ea typeface="BIZ UDP明朝 Medium" panose="02020500000000000000" pitchFamily="18" charset="-128"/>
                      </a:rPr>
                      <a:t>左から順に以下の質問に答えて、きょうだい入所条件を選択してください</a:t>
                    </a:r>
                    <a:r>
                      <a:rPr kumimoji="1" lang="en-US" altLang="ja-JP" sz="1299" b="1" dirty="0">
                        <a:latin typeface="BIZ UDP明朝 Medium" panose="02020500000000000000" pitchFamily="18" charset="-128"/>
                        <a:ea typeface="BIZ UDP明朝 Medium" panose="02020500000000000000" pitchFamily="18" charset="-128"/>
                      </a:rPr>
                      <a:t>》</a:t>
                    </a:r>
                    <a:r>
                      <a:rPr kumimoji="1" lang="ja-JP" altLang="en-US" sz="1299" b="1" dirty="0">
                        <a:latin typeface="BIZ UDP明朝 Medium" panose="02020500000000000000" pitchFamily="18" charset="-128"/>
                        <a:ea typeface="BIZ UDP明朝 Medium" panose="02020500000000000000" pitchFamily="18" charset="-128"/>
                      </a:rPr>
                      <a:t>　</a:t>
                    </a:r>
                    <a:endParaRPr kumimoji="1" lang="en-US" altLang="ja-JP" sz="1299" b="1" dirty="0">
                      <a:latin typeface="BIZ UDP明朝 Medium" panose="02020500000000000000" pitchFamily="18" charset="-128"/>
                      <a:ea typeface="BIZ UDP明朝 Medium" panose="02020500000000000000" pitchFamily="18" charset="-128"/>
                    </a:endParaRPr>
                  </a:p>
                  <a:p>
                    <a:r>
                      <a:rPr kumimoji="1" lang="en-US" altLang="ja-JP" sz="1200" b="1" dirty="0">
                        <a:latin typeface="BIZ UDP明朝 Medium" panose="02020500000000000000" pitchFamily="18" charset="-128"/>
                        <a:ea typeface="BIZ UDP明朝 Medium" panose="02020500000000000000" pitchFamily="18" charset="-128"/>
                      </a:rPr>
                      <a:t>※</a:t>
                    </a:r>
                    <a:r>
                      <a:rPr kumimoji="1" lang="ja-JP" altLang="en-US" sz="1200" dirty="0">
                        <a:latin typeface="BIZ UDP明朝 Medium" panose="02020500000000000000" pitchFamily="18" charset="-128"/>
                        <a:ea typeface="BIZ UDP明朝 Medium" panose="02020500000000000000" pitchFamily="18" charset="-128"/>
                      </a:rPr>
                      <a:t>該当する□に✔してください。</a:t>
                    </a:r>
                    <a:endParaRPr kumimoji="1" lang="ja-JP" altLang="en-US" sz="1299" dirty="0">
                      <a:latin typeface="BIZ UDP明朝 Medium" panose="02020500000000000000" pitchFamily="18" charset="-128"/>
                      <a:ea typeface="BIZ UDP明朝 Medium" panose="02020500000000000000" pitchFamily="18" charset="-128"/>
                    </a:endParaRPr>
                  </a:p>
                </p:txBody>
              </p:sp>
              <p:sp>
                <p:nvSpPr>
                  <p:cNvPr id="61" name="テキスト ボックス 60">
                    <a:extLst>
                      <a:ext uri="{FF2B5EF4-FFF2-40B4-BE49-F238E27FC236}">
                        <a16:creationId xmlns:a16="http://schemas.microsoft.com/office/drawing/2014/main" id="{B42025C8-D7D0-B1EF-4827-9B874E2C9131}"/>
                      </a:ext>
                    </a:extLst>
                  </p:cNvPr>
                  <p:cNvSpPr txBox="1"/>
                  <p:nvPr/>
                </p:nvSpPr>
                <p:spPr>
                  <a:xfrm>
                    <a:off x="6263365" y="5201325"/>
                    <a:ext cx="528885"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A</a:t>
                    </a:r>
                    <a:r>
                      <a:rPr kumimoji="1" lang="ja-JP" altLang="en-US" sz="1100" dirty="0">
                        <a:latin typeface="BIZ UDP明朝 Medium" panose="02020500000000000000" pitchFamily="18" charset="-128"/>
                        <a:ea typeface="BIZ UDP明朝 Medium" panose="02020500000000000000" pitchFamily="18" charset="-128"/>
                      </a:rPr>
                      <a:t>３</a:t>
                    </a:r>
                  </a:p>
                </p:txBody>
              </p:sp>
            </p:grpSp>
            <p:sp>
              <p:nvSpPr>
                <p:cNvPr id="67" name="テキスト ボックス 66">
                  <a:extLst>
                    <a:ext uri="{FF2B5EF4-FFF2-40B4-BE49-F238E27FC236}">
                      <a16:creationId xmlns:a16="http://schemas.microsoft.com/office/drawing/2014/main" id="{13AC5AC9-5829-4D9E-1847-7E61ADAF506F}"/>
                    </a:ext>
                  </a:extLst>
                </p:cNvPr>
                <p:cNvSpPr txBox="1"/>
                <p:nvPr/>
              </p:nvSpPr>
              <p:spPr>
                <a:xfrm>
                  <a:off x="5864405" y="8057425"/>
                  <a:ext cx="419025"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C</a:t>
                  </a:r>
                  <a:r>
                    <a:rPr kumimoji="1" lang="ja-JP" altLang="en-US" sz="1100" dirty="0">
                      <a:latin typeface="BIZ UDP明朝 Medium" panose="02020500000000000000" pitchFamily="18" charset="-128"/>
                      <a:ea typeface="BIZ UDP明朝 Medium" panose="02020500000000000000" pitchFamily="18" charset="-128"/>
                    </a:rPr>
                    <a:t>２</a:t>
                  </a:r>
                </a:p>
              </p:txBody>
            </p:sp>
            <p:sp>
              <p:nvSpPr>
                <p:cNvPr id="177" name="テキスト ボックス 176">
                  <a:extLst>
                    <a:ext uri="{FF2B5EF4-FFF2-40B4-BE49-F238E27FC236}">
                      <a16:creationId xmlns:a16="http://schemas.microsoft.com/office/drawing/2014/main" id="{15ADE040-54CC-0E82-497B-1250F862D00E}"/>
                    </a:ext>
                  </a:extLst>
                </p:cNvPr>
                <p:cNvSpPr txBox="1"/>
                <p:nvPr/>
              </p:nvSpPr>
              <p:spPr>
                <a:xfrm>
                  <a:off x="6152307" y="7968197"/>
                  <a:ext cx="1439215" cy="430887"/>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a:t>
                  </a:r>
                  <a:r>
                    <a:rPr kumimoji="1" lang="ja-JP" altLang="en-US" sz="1100" dirty="0">
                      <a:latin typeface="BIZ UDP明朝 Medium" panose="02020500000000000000" pitchFamily="18" charset="-128"/>
                      <a:ea typeface="BIZ UDP明朝 Medium" panose="02020500000000000000" pitchFamily="18" charset="-128"/>
                    </a:rPr>
                    <a:t>多胎児は</a:t>
                  </a:r>
                  <a:r>
                    <a:rPr kumimoji="1" lang="en-US" altLang="ja-JP" sz="1100" dirty="0">
                      <a:latin typeface="BIZ UDP明朝 Medium" panose="02020500000000000000" pitchFamily="18" charset="-128"/>
                      <a:ea typeface="BIZ UDP明朝 Medium" panose="02020500000000000000" pitchFamily="18" charset="-128"/>
                    </a:rPr>
                    <a:t>B</a:t>
                  </a:r>
                  <a:r>
                    <a:rPr kumimoji="1" lang="ja-JP" altLang="en-US" sz="1100" dirty="0">
                      <a:latin typeface="BIZ UDP明朝 Medium" panose="02020500000000000000" pitchFamily="18" charset="-128"/>
                      <a:ea typeface="BIZ UDP明朝 Medium" panose="02020500000000000000" pitchFamily="18" charset="-128"/>
                    </a:rPr>
                    <a:t>３を選択してください</a:t>
                  </a:r>
                </a:p>
              </p:txBody>
            </p:sp>
          </p:grpSp>
          <p:sp>
            <p:nvSpPr>
              <p:cNvPr id="24" name="テキスト ボックス 23">
                <a:extLst>
                  <a:ext uri="{FF2B5EF4-FFF2-40B4-BE49-F238E27FC236}">
                    <a16:creationId xmlns:a16="http://schemas.microsoft.com/office/drawing/2014/main" id="{7ED84E62-3621-3E0C-2893-2D75505BE2B8}"/>
                  </a:ext>
                </a:extLst>
              </p:cNvPr>
              <p:cNvSpPr txBox="1"/>
              <p:nvPr/>
            </p:nvSpPr>
            <p:spPr>
              <a:xfrm>
                <a:off x="672399" y="4450892"/>
                <a:ext cx="801773"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28" name="テキスト ボックス 27">
                <a:extLst>
                  <a:ext uri="{FF2B5EF4-FFF2-40B4-BE49-F238E27FC236}">
                    <a16:creationId xmlns:a16="http://schemas.microsoft.com/office/drawing/2014/main" id="{693DC83C-3BFC-A4DF-ADA7-909DE63C85B6}"/>
                  </a:ext>
                </a:extLst>
              </p:cNvPr>
              <p:cNvSpPr txBox="1"/>
              <p:nvPr/>
            </p:nvSpPr>
            <p:spPr>
              <a:xfrm>
                <a:off x="682695" y="6369231"/>
                <a:ext cx="801773"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29" name="テキスト ボックス 28">
                <a:extLst>
                  <a:ext uri="{FF2B5EF4-FFF2-40B4-BE49-F238E27FC236}">
                    <a16:creationId xmlns:a16="http://schemas.microsoft.com/office/drawing/2014/main" id="{405F56A8-2EA4-B6F7-ACC3-8AA7AD9D1825}"/>
                  </a:ext>
                </a:extLst>
              </p:cNvPr>
              <p:cNvSpPr txBox="1"/>
              <p:nvPr/>
            </p:nvSpPr>
            <p:spPr>
              <a:xfrm>
                <a:off x="1999429" y="4005539"/>
                <a:ext cx="804338"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30" name="テキスト ボックス 29">
                <a:extLst>
                  <a:ext uri="{FF2B5EF4-FFF2-40B4-BE49-F238E27FC236}">
                    <a16:creationId xmlns:a16="http://schemas.microsoft.com/office/drawing/2014/main" id="{2233FBFF-285B-F395-AE54-2EA0EE57068F}"/>
                  </a:ext>
                </a:extLst>
              </p:cNvPr>
              <p:cNvSpPr txBox="1"/>
              <p:nvPr/>
            </p:nvSpPr>
            <p:spPr>
              <a:xfrm>
                <a:off x="2012438" y="4892899"/>
                <a:ext cx="804338"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31" name="テキスト ボックス 30">
                <a:extLst>
                  <a:ext uri="{FF2B5EF4-FFF2-40B4-BE49-F238E27FC236}">
                    <a16:creationId xmlns:a16="http://schemas.microsoft.com/office/drawing/2014/main" id="{7394ED7E-2FDD-1D2B-40B8-F7CA0A8A9685}"/>
                  </a:ext>
                </a:extLst>
              </p:cNvPr>
              <p:cNvSpPr txBox="1"/>
              <p:nvPr/>
            </p:nvSpPr>
            <p:spPr>
              <a:xfrm>
                <a:off x="3293410" y="5216424"/>
                <a:ext cx="847329"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32" name="テキスト ボックス 31">
                <a:extLst>
                  <a:ext uri="{FF2B5EF4-FFF2-40B4-BE49-F238E27FC236}">
                    <a16:creationId xmlns:a16="http://schemas.microsoft.com/office/drawing/2014/main" id="{51D0B7BA-DB2E-0730-E925-C0F038BF7461}"/>
                  </a:ext>
                </a:extLst>
              </p:cNvPr>
              <p:cNvSpPr txBox="1"/>
              <p:nvPr/>
            </p:nvSpPr>
            <p:spPr>
              <a:xfrm>
                <a:off x="3290903" y="4556034"/>
                <a:ext cx="812825"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33" name="テキスト ボックス 32">
                <a:extLst>
                  <a:ext uri="{FF2B5EF4-FFF2-40B4-BE49-F238E27FC236}">
                    <a16:creationId xmlns:a16="http://schemas.microsoft.com/office/drawing/2014/main" id="{638588A8-89A5-0EF6-929C-6B1B89F2CB22}"/>
                  </a:ext>
                </a:extLst>
              </p:cNvPr>
              <p:cNvSpPr txBox="1"/>
              <p:nvPr/>
            </p:nvSpPr>
            <p:spPr>
              <a:xfrm>
                <a:off x="1999430" y="5712315"/>
                <a:ext cx="804337"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34" name="テキスト ボックス 33">
                <a:extLst>
                  <a:ext uri="{FF2B5EF4-FFF2-40B4-BE49-F238E27FC236}">
                    <a16:creationId xmlns:a16="http://schemas.microsoft.com/office/drawing/2014/main" id="{513996BE-5C9F-B7B8-5606-0AC965AB5F08}"/>
                  </a:ext>
                </a:extLst>
              </p:cNvPr>
              <p:cNvSpPr txBox="1"/>
              <p:nvPr/>
            </p:nvSpPr>
            <p:spPr>
              <a:xfrm>
                <a:off x="1999430" y="7106485"/>
                <a:ext cx="804337"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35" name="テキスト ボックス 34">
                <a:extLst>
                  <a:ext uri="{FF2B5EF4-FFF2-40B4-BE49-F238E27FC236}">
                    <a16:creationId xmlns:a16="http://schemas.microsoft.com/office/drawing/2014/main" id="{5A483506-6A4E-58E4-F261-57B574A1D2CF}"/>
                  </a:ext>
                </a:extLst>
              </p:cNvPr>
              <p:cNvSpPr txBox="1"/>
              <p:nvPr/>
            </p:nvSpPr>
            <p:spPr>
              <a:xfrm>
                <a:off x="3293409" y="6630841"/>
                <a:ext cx="812825"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37" name="テキスト ボックス 36">
                <a:extLst>
                  <a:ext uri="{FF2B5EF4-FFF2-40B4-BE49-F238E27FC236}">
                    <a16:creationId xmlns:a16="http://schemas.microsoft.com/office/drawing/2014/main" id="{79D17883-6736-0A7E-9D6C-B3757014D3B7}"/>
                  </a:ext>
                </a:extLst>
              </p:cNvPr>
              <p:cNvSpPr txBox="1"/>
              <p:nvPr/>
            </p:nvSpPr>
            <p:spPr>
              <a:xfrm>
                <a:off x="3272821" y="7773240"/>
                <a:ext cx="867918"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43" name="テキスト ボックス 42">
                <a:extLst>
                  <a:ext uri="{FF2B5EF4-FFF2-40B4-BE49-F238E27FC236}">
                    <a16:creationId xmlns:a16="http://schemas.microsoft.com/office/drawing/2014/main" id="{9505A86E-1C85-8BD9-B873-6240911A8567}"/>
                  </a:ext>
                </a:extLst>
              </p:cNvPr>
              <p:cNvSpPr txBox="1"/>
              <p:nvPr/>
            </p:nvSpPr>
            <p:spPr>
              <a:xfrm>
                <a:off x="4895366" y="5712315"/>
                <a:ext cx="762057"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46" name="テキスト ボックス 45">
                <a:extLst>
                  <a:ext uri="{FF2B5EF4-FFF2-40B4-BE49-F238E27FC236}">
                    <a16:creationId xmlns:a16="http://schemas.microsoft.com/office/drawing/2014/main" id="{41BA8DB7-27E0-B3A4-06D5-59C5C059C923}"/>
                  </a:ext>
                </a:extLst>
              </p:cNvPr>
              <p:cNvSpPr txBox="1"/>
              <p:nvPr/>
            </p:nvSpPr>
            <p:spPr>
              <a:xfrm>
                <a:off x="4895365" y="6369231"/>
                <a:ext cx="762057"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52" name="テキスト ボックス 51">
                <a:extLst>
                  <a:ext uri="{FF2B5EF4-FFF2-40B4-BE49-F238E27FC236}">
                    <a16:creationId xmlns:a16="http://schemas.microsoft.com/office/drawing/2014/main" id="{FD04A2A0-6A67-AB73-E742-30F656FC367A}"/>
                  </a:ext>
                </a:extLst>
              </p:cNvPr>
              <p:cNvSpPr txBox="1"/>
              <p:nvPr/>
            </p:nvSpPr>
            <p:spPr>
              <a:xfrm>
                <a:off x="4895364" y="6916100"/>
                <a:ext cx="762055"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56" name="テキスト ボックス 55">
                <a:extLst>
                  <a:ext uri="{FF2B5EF4-FFF2-40B4-BE49-F238E27FC236}">
                    <a16:creationId xmlns:a16="http://schemas.microsoft.com/office/drawing/2014/main" id="{C4F52519-A6E8-DA01-64FF-60DA3735E6FF}"/>
                  </a:ext>
                </a:extLst>
              </p:cNvPr>
              <p:cNvSpPr txBox="1"/>
              <p:nvPr/>
            </p:nvSpPr>
            <p:spPr>
              <a:xfrm>
                <a:off x="4895364" y="7526683"/>
                <a:ext cx="762057"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□はい</a:t>
                </a:r>
              </a:p>
            </p:txBody>
          </p:sp>
          <p:sp>
            <p:nvSpPr>
              <p:cNvPr id="57" name="テキスト ボックス 56">
                <a:extLst>
                  <a:ext uri="{FF2B5EF4-FFF2-40B4-BE49-F238E27FC236}">
                    <a16:creationId xmlns:a16="http://schemas.microsoft.com/office/drawing/2014/main" id="{F686C84D-DD2A-0FD6-730D-D8F86BCEFB26}"/>
                  </a:ext>
                </a:extLst>
              </p:cNvPr>
              <p:cNvSpPr txBox="1"/>
              <p:nvPr/>
            </p:nvSpPr>
            <p:spPr>
              <a:xfrm>
                <a:off x="4895364" y="8045477"/>
                <a:ext cx="762055"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□いいえ</a:t>
                </a:r>
              </a:p>
            </p:txBody>
          </p:sp>
          <p:sp>
            <p:nvSpPr>
              <p:cNvPr id="59" name="テキスト ボックス 58">
                <a:extLst>
                  <a:ext uri="{FF2B5EF4-FFF2-40B4-BE49-F238E27FC236}">
                    <a16:creationId xmlns:a16="http://schemas.microsoft.com/office/drawing/2014/main" id="{D2F59451-1F54-3A89-B220-4E172401F81A}"/>
                  </a:ext>
                </a:extLst>
              </p:cNvPr>
              <p:cNvSpPr txBox="1"/>
              <p:nvPr/>
            </p:nvSpPr>
            <p:spPr>
              <a:xfrm>
                <a:off x="6263365" y="4007380"/>
                <a:ext cx="557112"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A</a:t>
                </a:r>
                <a:r>
                  <a:rPr kumimoji="1" lang="ja-JP" altLang="en-US" sz="1100" dirty="0">
                    <a:latin typeface="BIZ UDP明朝 Medium" panose="02020500000000000000" pitchFamily="18" charset="-128"/>
                    <a:ea typeface="BIZ UDP明朝 Medium" panose="02020500000000000000" pitchFamily="18" charset="-128"/>
                  </a:rPr>
                  <a:t>１</a:t>
                </a:r>
              </a:p>
            </p:txBody>
          </p:sp>
          <p:sp>
            <p:nvSpPr>
              <p:cNvPr id="60" name="テキスト ボックス 59">
                <a:extLst>
                  <a:ext uri="{FF2B5EF4-FFF2-40B4-BE49-F238E27FC236}">
                    <a16:creationId xmlns:a16="http://schemas.microsoft.com/office/drawing/2014/main" id="{2A5A15CA-863E-F5B2-1CB1-0D6CB4C6DE45}"/>
                  </a:ext>
                </a:extLst>
              </p:cNvPr>
              <p:cNvSpPr txBox="1"/>
              <p:nvPr/>
            </p:nvSpPr>
            <p:spPr>
              <a:xfrm>
                <a:off x="6263365" y="4552378"/>
                <a:ext cx="557111"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A</a:t>
                </a:r>
                <a:r>
                  <a:rPr kumimoji="1" lang="ja-JP" altLang="en-US" sz="1100" dirty="0">
                    <a:latin typeface="BIZ UDP明朝 Medium" panose="02020500000000000000" pitchFamily="18" charset="-128"/>
                    <a:ea typeface="BIZ UDP明朝 Medium" panose="02020500000000000000" pitchFamily="18" charset="-128"/>
                  </a:rPr>
                  <a:t>２</a:t>
                </a:r>
              </a:p>
            </p:txBody>
          </p:sp>
          <p:sp>
            <p:nvSpPr>
              <p:cNvPr id="62" name="テキスト ボックス 61">
                <a:extLst>
                  <a:ext uri="{FF2B5EF4-FFF2-40B4-BE49-F238E27FC236}">
                    <a16:creationId xmlns:a16="http://schemas.microsoft.com/office/drawing/2014/main" id="{C8F80BB0-522B-0D1E-E1D3-C61ABD3E193A}"/>
                  </a:ext>
                </a:extLst>
              </p:cNvPr>
              <p:cNvSpPr txBox="1"/>
              <p:nvPr/>
            </p:nvSpPr>
            <p:spPr>
              <a:xfrm>
                <a:off x="5864407" y="5794951"/>
                <a:ext cx="1897379"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B</a:t>
                </a:r>
                <a:r>
                  <a:rPr kumimoji="1" lang="ja-JP" altLang="en-US" sz="1100" dirty="0">
                    <a:latin typeface="BIZ UDP明朝 Medium" panose="02020500000000000000" pitchFamily="18" charset="-128"/>
                    <a:ea typeface="BIZ UDP明朝 Medium" panose="02020500000000000000" pitchFamily="18" charset="-128"/>
                  </a:rPr>
                  <a:t>１（　　　　　　　　　　　　）</a:t>
                </a:r>
              </a:p>
            </p:txBody>
          </p:sp>
          <p:sp>
            <p:nvSpPr>
              <p:cNvPr id="64" name="テキスト ボックス 63">
                <a:extLst>
                  <a:ext uri="{FF2B5EF4-FFF2-40B4-BE49-F238E27FC236}">
                    <a16:creationId xmlns:a16="http://schemas.microsoft.com/office/drawing/2014/main" id="{8B6128D8-A0CD-5C51-553A-BB038E88274D}"/>
                  </a:ext>
                </a:extLst>
              </p:cNvPr>
              <p:cNvSpPr txBox="1"/>
              <p:nvPr/>
            </p:nvSpPr>
            <p:spPr>
              <a:xfrm>
                <a:off x="5871788" y="6443898"/>
                <a:ext cx="1897379"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B</a:t>
                </a:r>
                <a:r>
                  <a:rPr kumimoji="1" lang="ja-JP" altLang="en-US" sz="1100" dirty="0">
                    <a:latin typeface="BIZ UDP明朝 Medium" panose="02020500000000000000" pitchFamily="18" charset="-128"/>
                    <a:ea typeface="BIZ UDP明朝 Medium" panose="02020500000000000000" pitchFamily="18" charset="-128"/>
                  </a:rPr>
                  <a:t>２（　　　　　　　　　　　　）</a:t>
                </a:r>
              </a:p>
            </p:txBody>
          </p:sp>
          <p:sp>
            <p:nvSpPr>
              <p:cNvPr id="65" name="テキスト ボックス 64">
                <a:extLst>
                  <a:ext uri="{FF2B5EF4-FFF2-40B4-BE49-F238E27FC236}">
                    <a16:creationId xmlns:a16="http://schemas.microsoft.com/office/drawing/2014/main" id="{4DDF6563-7F2F-18D7-7D63-EED59950A629}"/>
                  </a:ext>
                </a:extLst>
              </p:cNvPr>
              <p:cNvSpPr txBox="1"/>
              <p:nvPr/>
            </p:nvSpPr>
            <p:spPr>
              <a:xfrm>
                <a:off x="5871788" y="7597332"/>
                <a:ext cx="1897379"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B</a:t>
                </a:r>
                <a:r>
                  <a:rPr kumimoji="1" lang="ja-JP" altLang="en-US" sz="1100" dirty="0">
                    <a:latin typeface="BIZ UDP明朝 Medium" panose="02020500000000000000" pitchFamily="18" charset="-128"/>
                    <a:ea typeface="BIZ UDP明朝 Medium" panose="02020500000000000000" pitchFamily="18" charset="-128"/>
                  </a:rPr>
                  <a:t>３（　　　　　　　　　　　　）</a:t>
                </a:r>
              </a:p>
            </p:txBody>
          </p:sp>
          <p:sp>
            <p:nvSpPr>
              <p:cNvPr id="69" name="テキスト ボックス 68">
                <a:extLst>
                  <a:ext uri="{FF2B5EF4-FFF2-40B4-BE49-F238E27FC236}">
                    <a16:creationId xmlns:a16="http://schemas.microsoft.com/office/drawing/2014/main" id="{13FBBF9D-D045-FDE2-99AB-AAA023F8CEF7}"/>
                  </a:ext>
                </a:extLst>
              </p:cNvPr>
              <p:cNvSpPr txBox="1"/>
              <p:nvPr/>
            </p:nvSpPr>
            <p:spPr>
              <a:xfrm>
                <a:off x="5859002" y="6914229"/>
                <a:ext cx="528885" cy="261610"/>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C</a:t>
                </a:r>
                <a:r>
                  <a:rPr kumimoji="1" lang="ja-JP" altLang="en-US" sz="1100" dirty="0">
                    <a:latin typeface="BIZ UDP明朝 Medium" panose="02020500000000000000" pitchFamily="18" charset="-128"/>
                    <a:ea typeface="BIZ UDP明朝 Medium" panose="02020500000000000000" pitchFamily="18" charset="-128"/>
                  </a:rPr>
                  <a:t>１</a:t>
                </a:r>
              </a:p>
            </p:txBody>
          </p:sp>
          <p:sp>
            <p:nvSpPr>
              <p:cNvPr id="70" name="テキスト ボックス 69">
                <a:extLst>
                  <a:ext uri="{FF2B5EF4-FFF2-40B4-BE49-F238E27FC236}">
                    <a16:creationId xmlns:a16="http://schemas.microsoft.com/office/drawing/2014/main" id="{1D93245D-47D6-7946-914A-D15FCC2FE9CA}"/>
                  </a:ext>
                </a:extLst>
              </p:cNvPr>
              <p:cNvSpPr txBox="1"/>
              <p:nvPr/>
            </p:nvSpPr>
            <p:spPr>
              <a:xfrm>
                <a:off x="6155960" y="6841544"/>
                <a:ext cx="1439215" cy="430887"/>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a:t>
                </a:r>
                <a:r>
                  <a:rPr kumimoji="1" lang="ja-JP" altLang="en-US" sz="1100" dirty="0">
                    <a:latin typeface="BIZ UDP明朝 Medium" panose="02020500000000000000" pitchFamily="18" charset="-128"/>
                    <a:ea typeface="BIZ UDP明朝 Medium" panose="02020500000000000000" pitchFamily="18" charset="-128"/>
                  </a:rPr>
                  <a:t>多胎児は</a:t>
                </a:r>
                <a:r>
                  <a:rPr kumimoji="1" lang="en-US" altLang="ja-JP" sz="1100" dirty="0">
                    <a:latin typeface="BIZ UDP明朝 Medium" panose="02020500000000000000" pitchFamily="18" charset="-128"/>
                    <a:ea typeface="BIZ UDP明朝 Medium" panose="02020500000000000000" pitchFamily="18" charset="-128"/>
                  </a:rPr>
                  <a:t>B</a:t>
                </a:r>
                <a:r>
                  <a:rPr kumimoji="1" lang="ja-JP" altLang="en-US" sz="1100" dirty="0">
                    <a:latin typeface="BIZ UDP明朝 Medium" panose="02020500000000000000" pitchFamily="18" charset="-128"/>
                    <a:ea typeface="BIZ UDP明朝 Medium" panose="02020500000000000000" pitchFamily="18" charset="-128"/>
                  </a:rPr>
                  <a:t>２を選択してください</a:t>
                </a:r>
              </a:p>
            </p:txBody>
          </p:sp>
          <p:sp>
            <p:nvSpPr>
              <p:cNvPr id="7" name="テキスト ボックス 6">
                <a:extLst>
                  <a:ext uri="{FF2B5EF4-FFF2-40B4-BE49-F238E27FC236}">
                    <a16:creationId xmlns:a16="http://schemas.microsoft.com/office/drawing/2014/main" id="{FF864BDC-0671-A7A1-5D27-C4F6AC952C71}"/>
                  </a:ext>
                </a:extLst>
              </p:cNvPr>
              <p:cNvSpPr txBox="1"/>
              <p:nvPr/>
            </p:nvSpPr>
            <p:spPr>
              <a:xfrm>
                <a:off x="6344899" y="5600940"/>
                <a:ext cx="905926"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指定する子</a:t>
                </a:r>
              </a:p>
            </p:txBody>
          </p:sp>
          <p:sp>
            <p:nvSpPr>
              <p:cNvPr id="9" name="テキスト ボックス 8">
                <a:extLst>
                  <a:ext uri="{FF2B5EF4-FFF2-40B4-BE49-F238E27FC236}">
                    <a16:creationId xmlns:a16="http://schemas.microsoft.com/office/drawing/2014/main" id="{B8373B12-DC39-6612-A98D-20A65022F068}"/>
                  </a:ext>
                </a:extLst>
              </p:cNvPr>
              <p:cNvSpPr txBox="1"/>
              <p:nvPr/>
            </p:nvSpPr>
            <p:spPr>
              <a:xfrm>
                <a:off x="6360133" y="6242032"/>
                <a:ext cx="905926"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指定する子</a:t>
                </a:r>
              </a:p>
            </p:txBody>
          </p:sp>
          <p:sp>
            <p:nvSpPr>
              <p:cNvPr id="12" name="テキスト ボックス 11">
                <a:extLst>
                  <a:ext uri="{FF2B5EF4-FFF2-40B4-BE49-F238E27FC236}">
                    <a16:creationId xmlns:a16="http://schemas.microsoft.com/office/drawing/2014/main" id="{37F7E755-11A8-481B-9B77-4E5EF666D39C}"/>
                  </a:ext>
                </a:extLst>
              </p:cNvPr>
              <p:cNvSpPr txBox="1"/>
              <p:nvPr/>
            </p:nvSpPr>
            <p:spPr>
              <a:xfrm>
                <a:off x="6367514" y="7413175"/>
                <a:ext cx="905926" cy="261610"/>
              </a:xfrm>
              <a:prstGeom prst="rect">
                <a:avLst/>
              </a:prstGeom>
              <a:noFill/>
            </p:spPr>
            <p:txBody>
              <a:bodyPr wrap="square" rtlCol="0">
                <a:spAutoFit/>
              </a:bodyPr>
              <a:lstStyle/>
              <a:p>
                <a:r>
                  <a:rPr kumimoji="1" lang="ja-JP" altLang="en-US" sz="1100" dirty="0">
                    <a:latin typeface="BIZ UDP明朝 Medium" panose="02020500000000000000" pitchFamily="18" charset="-128"/>
                    <a:ea typeface="BIZ UDP明朝 Medium" panose="02020500000000000000" pitchFamily="18" charset="-128"/>
                  </a:rPr>
                  <a:t>指定する子</a:t>
                </a:r>
              </a:p>
            </p:txBody>
          </p:sp>
        </p:grpSp>
      </p:grpSp>
      <p:sp>
        <p:nvSpPr>
          <p:cNvPr id="11" name="四角形: 角を丸くする 10">
            <a:extLst>
              <a:ext uri="{FF2B5EF4-FFF2-40B4-BE49-F238E27FC236}">
                <a16:creationId xmlns:a16="http://schemas.microsoft.com/office/drawing/2014/main" id="{214FE005-D4A1-4094-1D98-CE0481780661}"/>
              </a:ext>
            </a:extLst>
          </p:cNvPr>
          <p:cNvSpPr/>
          <p:nvPr/>
        </p:nvSpPr>
        <p:spPr>
          <a:xfrm>
            <a:off x="314827" y="757770"/>
            <a:ext cx="6926211" cy="1274578"/>
          </a:xfrm>
          <a:prstGeom prst="roundRect">
            <a:avLst>
              <a:gd name="adj" fmla="val 0"/>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799"/>
          </a:p>
        </p:txBody>
      </p:sp>
      <p:sp>
        <p:nvSpPr>
          <p:cNvPr id="4" name="テキスト ボックス 3">
            <a:extLst>
              <a:ext uri="{FF2B5EF4-FFF2-40B4-BE49-F238E27FC236}">
                <a16:creationId xmlns:a16="http://schemas.microsoft.com/office/drawing/2014/main" id="{6EE18455-2CB0-CDFE-97D7-D15264BB5489}"/>
              </a:ext>
            </a:extLst>
          </p:cNvPr>
          <p:cNvSpPr txBox="1"/>
          <p:nvPr/>
        </p:nvSpPr>
        <p:spPr>
          <a:xfrm>
            <a:off x="1505435" y="227047"/>
            <a:ext cx="4548805" cy="399942"/>
          </a:xfrm>
          <a:prstGeom prst="rect">
            <a:avLst/>
          </a:prstGeom>
          <a:noFill/>
        </p:spPr>
        <p:txBody>
          <a:bodyPr wrap="square" rtlCol="0">
            <a:spAutoFit/>
          </a:bodyPr>
          <a:lstStyle/>
          <a:p>
            <a:pPr algn="ctr"/>
            <a:r>
              <a:rPr kumimoji="1" lang="ja-JP" altLang="en-US" sz="1999" dirty="0">
                <a:latin typeface="BIZ UDP明朝 Medium" panose="02020500000000000000" pitchFamily="18" charset="-128"/>
                <a:ea typeface="BIZ UDP明朝 Medium" panose="02020500000000000000" pitchFamily="18" charset="-128"/>
              </a:rPr>
              <a:t>きょうだい同時申請条件確認書</a:t>
            </a:r>
          </a:p>
        </p:txBody>
      </p:sp>
      <p:sp>
        <p:nvSpPr>
          <p:cNvPr id="5" name="テキスト ボックス 4">
            <a:extLst>
              <a:ext uri="{FF2B5EF4-FFF2-40B4-BE49-F238E27FC236}">
                <a16:creationId xmlns:a16="http://schemas.microsoft.com/office/drawing/2014/main" id="{782D728F-447C-07B7-2E41-44C2723C077D}"/>
              </a:ext>
            </a:extLst>
          </p:cNvPr>
          <p:cNvSpPr txBox="1"/>
          <p:nvPr/>
        </p:nvSpPr>
        <p:spPr>
          <a:xfrm>
            <a:off x="1371024" y="751369"/>
            <a:ext cx="5786372" cy="810928"/>
          </a:xfrm>
          <a:prstGeom prst="rect">
            <a:avLst/>
          </a:prstGeom>
          <a:noFill/>
        </p:spPr>
        <p:txBody>
          <a:bodyPr wrap="square" rtlCol="0">
            <a:spAutoFit/>
          </a:bodyPr>
          <a:lstStyle/>
          <a:p>
            <a:pPr>
              <a:lnSpc>
                <a:spcPct val="150000"/>
              </a:lnSpc>
            </a:pPr>
            <a:r>
              <a:rPr lang="ja-JP" altLang="en-US" sz="1100" dirty="0">
                <a:latin typeface="BIZ UDP明朝 Medium" panose="02020500000000000000" pitchFamily="18" charset="-128"/>
                <a:ea typeface="BIZ UDP明朝 Medium" panose="02020500000000000000" pitchFamily="18" charset="-128"/>
              </a:rPr>
              <a:t>複数児童の利用申請を行う場合は、この様式の提出が必要です</a:t>
            </a:r>
            <a:r>
              <a:rPr lang="ja-JP" altLang="ja-JP" sz="1100" dirty="0">
                <a:latin typeface="BIZ UDP明朝 Medium" panose="02020500000000000000" pitchFamily="18" charset="-128"/>
                <a:ea typeface="BIZ UDP明朝 Medium" panose="02020500000000000000" pitchFamily="18" charset="-128"/>
              </a:rPr>
              <a:t>。</a:t>
            </a:r>
            <a:r>
              <a:rPr lang="ja-JP" altLang="en-US" sz="1100" dirty="0">
                <a:latin typeface="BIZ UDP明朝 Medium" panose="02020500000000000000" pitchFamily="18" charset="-128"/>
                <a:ea typeface="BIZ UDP明朝 Medium" panose="02020500000000000000" pitchFamily="18" charset="-128"/>
              </a:rPr>
              <a:t>利用申請書に記載いただいた施設の希望順に基づき利用調整する中で、同時期に入所できない、片方しか入所できない等のケースが発生した場合に、こちらに記載の内容に基づき入所を決定します。</a:t>
            </a:r>
            <a:endParaRPr lang="ja-JP" altLang="ja-JP" sz="1100" dirty="0">
              <a:latin typeface="BIZ UDP明朝 Medium" panose="02020500000000000000" pitchFamily="18" charset="-128"/>
              <a:ea typeface="BIZ UDP明朝 Medium" panose="02020500000000000000" pitchFamily="18" charset="-128"/>
            </a:endParaRPr>
          </a:p>
        </p:txBody>
      </p:sp>
      <p:cxnSp>
        <p:nvCxnSpPr>
          <p:cNvPr id="36" name="直線コネクタ 35">
            <a:extLst>
              <a:ext uri="{FF2B5EF4-FFF2-40B4-BE49-F238E27FC236}">
                <a16:creationId xmlns:a16="http://schemas.microsoft.com/office/drawing/2014/main" id="{54A10CD8-11F2-FA06-C5ED-9AA7624832F2}"/>
              </a:ext>
            </a:extLst>
          </p:cNvPr>
          <p:cNvCxnSpPr>
            <a:cxnSpLocks/>
          </p:cNvCxnSpPr>
          <p:nvPr/>
        </p:nvCxnSpPr>
        <p:spPr>
          <a:xfrm>
            <a:off x="684864" y="4501613"/>
            <a:ext cx="0" cy="0"/>
          </a:xfrm>
          <a:prstGeom prst="line">
            <a:avLst/>
          </a:prstGeom>
        </p:spPr>
        <p:style>
          <a:lnRef idx="2">
            <a:schemeClr val="accent1"/>
          </a:lnRef>
          <a:fillRef idx="0">
            <a:schemeClr val="accent1"/>
          </a:fillRef>
          <a:effectRef idx="1">
            <a:schemeClr val="accent1"/>
          </a:effectRef>
          <a:fontRef idx="minor">
            <a:schemeClr val="tx1"/>
          </a:fontRef>
        </p:style>
      </p:cxnSp>
      <p:sp>
        <p:nvSpPr>
          <p:cNvPr id="94" name="テキスト ボックス 93">
            <a:extLst>
              <a:ext uri="{FF2B5EF4-FFF2-40B4-BE49-F238E27FC236}">
                <a16:creationId xmlns:a16="http://schemas.microsoft.com/office/drawing/2014/main" id="{D8388012-064D-D77D-8EB8-DDE8DF4612E0}"/>
              </a:ext>
            </a:extLst>
          </p:cNvPr>
          <p:cNvSpPr txBox="1"/>
          <p:nvPr/>
        </p:nvSpPr>
        <p:spPr>
          <a:xfrm>
            <a:off x="6373782" y="183304"/>
            <a:ext cx="1217740" cy="261422"/>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R8.10</a:t>
            </a:r>
            <a:r>
              <a:rPr kumimoji="1" lang="ja-JP" altLang="en-US" sz="1100" dirty="0">
                <a:latin typeface="BIZ UDP明朝 Medium" panose="02020500000000000000" pitchFamily="18" charset="-128"/>
                <a:ea typeface="BIZ UDP明朝 Medium" panose="02020500000000000000" pitchFamily="18" charset="-128"/>
              </a:rPr>
              <a:t>～</a:t>
            </a:r>
          </a:p>
        </p:txBody>
      </p:sp>
      <p:pic>
        <p:nvPicPr>
          <p:cNvPr id="3" name="図 2">
            <a:extLst>
              <a:ext uri="{FF2B5EF4-FFF2-40B4-BE49-F238E27FC236}">
                <a16:creationId xmlns:a16="http://schemas.microsoft.com/office/drawing/2014/main" id="{11F04248-67D3-F07D-80EF-ECD3C96DB386}"/>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40000"/>
                    </a14:imgEffect>
                  </a14:imgLayer>
                </a14:imgProps>
              </a:ext>
            </a:extLst>
          </a:blip>
          <a:stretch>
            <a:fillRect/>
          </a:stretch>
        </p:blipFill>
        <p:spPr>
          <a:xfrm>
            <a:off x="396066" y="1156284"/>
            <a:ext cx="968745" cy="477550"/>
          </a:xfrm>
          <a:prstGeom prst="rect">
            <a:avLst/>
          </a:prstGeom>
          <a:solidFill>
            <a:schemeClr val="bg1">
              <a:lumMod val="95000"/>
            </a:schemeClr>
          </a:solidFill>
          <a:ln>
            <a:noFill/>
          </a:ln>
        </p:spPr>
      </p:pic>
      <p:graphicFrame>
        <p:nvGraphicFramePr>
          <p:cNvPr id="2" name="表 1">
            <a:extLst>
              <a:ext uri="{FF2B5EF4-FFF2-40B4-BE49-F238E27FC236}">
                <a16:creationId xmlns:a16="http://schemas.microsoft.com/office/drawing/2014/main" id="{2808629B-16D2-1E70-5306-2FAE8F469B86}"/>
              </a:ext>
            </a:extLst>
          </p:cNvPr>
          <p:cNvGraphicFramePr>
            <a:graphicFrameLocks noGrp="1"/>
          </p:cNvGraphicFramePr>
          <p:nvPr>
            <p:extLst>
              <p:ext uri="{D42A27DB-BD31-4B8C-83A1-F6EECF244321}">
                <p14:modId xmlns:p14="http://schemas.microsoft.com/office/powerpoint/2010/main" val="1507740339"/>
              </p:ext>
            </p:extLst>
          </p:nvPr>
        </p:nvGraphicFramePr>
        <p:xfrm>
          <a:off x="314827" y="4125363"/>
          <a:ext cx="6926210" cy="1097280"/>
        </p:xfrm>
        <a:graphic>
          <a:graphicData uri="http://schemas.openxmlformats.org/drawingml/2006/table">
            <a:tbl>
              <a:tblPr firstRow="1" bandRow="1">
                <a:tableStyleId>{5940675A-B579-460E-94D1-54222C63F5DA}</a:tableStyleId>
              </a:tblPr>
              <a:tblGrid>
                <a:gridCol w="1385242">
                  <a:extLst>
                    <a:ext uri="{9D8B030D-6E8A-4147-A177-3AD203B41FA5}">
                      <a16:colId xmlns:a16="http://schemas.microsoft.com/office/drawing/2014/main" val="587176721"/>
                    </a:ext>
                  </a:extLst>
                </a:gridCol>
                <a:gridCol w="1385242">
                  <a:extLst>
                    <a:ext uri="{9D8B030D-6E8A-4147-A177-3AD203B41FA5}">
                      <a16:colId xmlns:a16="http://schemas.microsoft.com/office/drawing/2014/main" val="2222177622"/>
                    </a:ext>
                  </a:extLst>
                </a:gridCol>
                <a:gridCol w="1385242">
                  <a:extLst>
                    <a:ext uri="{9D8B030D-6E8A-4147-A177-3AD203B41FA5}">
                      <a16:colId xmlns:a16="http://schemas.microsoft.com/office/drawing/2014/main" val="4280471390"/>
                    </a:ext>
                  </a:extLst>
                </a:gridCol>
                <a:gridCol w="1385242">
                  <a:extLst>
                    <a:ext uri="{9D8B030D-6E8A-4147-A177-3AD203B41FA5}">
                      <a16:colId xmlns:a16="http://schemas.microsoft.com/office/drawing/2014/main" val="2173727944"/>
                    </a:ext>
                  </a:extLst>
                </a:gridCol>
                <a:gridCol w="1385242">
                  <a:extLst>
                    <a:ext uri="{9D8B030D-6E8A-4147-A177-3AD203B41FA5}">
                      <a16:colId xmlns:a16="http://schemas.microsoft.com/office/drawing/2014/main" val="2990419961"/>
                    </a:ext>
                  </a:extLst>
                </a:gridCol>
              </a:tblGrid>
              <a:tr h="726690">
                <a:tc>
                  <a:txBody>
                    <a:bodyPr/>
                    <a:lstStyle/>
                    <a:p>
                      <a:r>
                        <a:rPr kumimoji="1" lang="en-US" altLang="ja-JP" sz="1100" dirty="0">
                          <a:solidFill>
                            <a:schemeClr val="tx1"/>
                          </a:solidFill>
                          <a:latin typeface="BIZ UDP明朝 Medium" panose="02020500000000000000" pitchFamily="18" charset="-128"/>
                          <a:ea typeface="BIZ UDP明朝 Medium" panose="02020500000000000000" pitchFamily="18" charset="-128"/>
                        </a:rPr>
                        <a:t>Q</a:t>
                      </a:r>
                      <a:r>
                        <a:rPr kumimoji="1" lang="ja-JP" altLang="en-US" sz="1100" dirty="0">
                          <a:solidFill>
                            <a:schemeClr val="tx1"/>
                          </a:solidFill>
                          <a:latin typeface="BIZ UDP明朝 Medium" panose="02020500000000000000" pitchFamily="18" charset="-128"/>
                          <a:ea typeface="BIZ UDP明朝 Medium" panose="02020500000000000000" pitchFamily="18" charset="-128"/>
                        </a:rPr>
                        <a:t>１．</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en-US" altLang="ja-JP" sz="1100" dirty="0">
                          <a:solidFill>
                            <a:schemeClr val="tx1"/>
                          </a:solidFill>
                          <a:latin typeface="BIZ UDP明朝 Medium" panose="02020500000000000000" pitchFamily="18" charset="-128"/>
                          <a:ea typeface="BIZ UDP明朝 Medium" panose="02020500000000000000" pitchFamily="18" charset="-128"/>
                        </a:rPr>
                        <a:t>1</a:t>
                      </a:r>
                      <a:r>
                        <a:rPr kumimoji="1" lang="ja-JP" altLang="en-US" sz="1100" dirty="0">
                          <a:solidFill>
                            <a:schemeClr val="tx1"/>
                          </a:solidFill>
                          <a:latin typeface="BIZ UDP明朝 Medium" panose="02020500000000000000" pitchFamily="18" charset="-128"/>
                          <a:ea typeface="BIZ UDP明朝 Medium" panose="02020500000000000000" pitchFamily="18" charset="-128"/>
                        </a:rPr>
                        <a:t>人だけしか内定しない場合、入所しますか？</a:t>
                      </a:r>
                    </a:p>
                  </a:txBody>
                  <a:tcPr/>
                </a:tc>
                <a:tc>
                  <a:txBody>
                    <a:bodyPr/>
                    <a:lstStyle/>
                    <a:p>
                      <a:r>
                        <a:rPr kumimoji="1" lang="en-US" altLang="ja-JP" sz="1100" dirty="0">
                          <a:solidFill>
                            <a:schemeClr val="tx1"/>
                          </a:solidFill>
                          <a:latin typeface="BIZ UDP明朝 Medium" panose="02020500000000000000" pitchFamily="18" charset="-128"/>
                          <a:ea typeface="BIZ UDP明朝 Medium" panose="02020500000000000000" pitchFamily="18" charset="-128"/>
                        </a:rPr>
                        <a:t>Q</a:t>
                      </a:r>
                      <a:r>
                        <a:rPr kumimoji="1" lang="ja-JP" altLang="en-US" sz="1100" dirty="0">
                          <a:solidFill>
                            <a:schemeClr val="tx1"/>
                          </a:solidFill>
                          <a:latin typeface="BIZ UDP明朝 Medium" panose="02020500000000000000" pitchFamily="18" charset="-128"/>
                          <a:ea typeface="BIZ UDP明朝 Medium" panose="02020500000000000000" pitchFamily="18" charset="-128"/>
                        </a:rPr>
                        <a:t>２．</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ja-JP" altLang="en-US" sz="1100" dirty="0">
                          <a:solidFill>
                            <a:schemeClr val="tx1"/>
                          </a:solidFill>
                          <a:latin typeface="BIZ UDP明朝 Medium" panose="02020500000000000000" pitchFamily="18" charset="-128"/>
                          <a:ea typeface="BIZ UDP明朝 Medium" panose="02020500000000000000" pitchFamily="18" charset="-128"/>
                        </a:rPr>
                        <a:t>きょうだいが別の園に内定してもいいですか？</a:t>
                      </a:r>
                    </a:p>
                  </a:txBody>
                  <a:tcPr/>
                </a:tc>
                <a:tc>
                  <a:txBody>
                    <a:bodyPr/>
                    <a:lstStyle/>
                    <a:p>
                      <a:r>
                        <a:rPr kumimoji="1" lang="en-US" altLang="ja-JP" sz="1100" dirty="0">
                          <a:solidFill>
                            <a:schemeClr val="tx1"/>
                          </a:solidFill>
                          <a:latin typeface="BIZ UDP明朝 Medium" panose="02020500000000000000" pitchFamily="18" charset="-128"/>
                          <a:ea typeface="BIZ UDP明朝 Medium" panose="02020500000000000000" pitchFamily="18" charset="-128"/>
                        </a:rPr>
                        <a:t>Q</a:t>
                      </a:r>
                      <a:r>
                        <a:rPr kumimoji="1" lang="ja-JP" altLang="en-US" sz="1100" dirty="0">
                          <a:solidFill>
                            <a:schemeClr val="tx1"/>
                          </a:solidFill>
                          <a:latin typeface="BIZ UDP明朝 Medium" panose="02020500000000000000" pitchFamily="18" charset="-128"/>
                          <a:ea typeface="BIZ UDP明朝 Medium" panose="02020500000000000000" pitchFamily="18" charset="-128"/>
                        </a:rPr>
                        <a:t>３．</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希望順の高い園に入所するより、きょうだいが同じ園になることを優先しますか？（</a:t>
                      </a:r>
                      <a:r>
                        <a:rPr kumimoji="1" lang="en-US" altLang="ja-JP" sz="1100" dirty="0">
                          <a:solidFill>
                            <a:schemeClr val="tx1"/>
                          </a:solidFill>
                          <a:latin typeface="BIZ UDP明朝 Medium" panose="02020500000000000000" pitchFamily="18" charset="-128"/>
                          <a:ea typeface="BIZ UDP明朝 Medium" panose="02020500000000000000" pitchFamily="18" charset="-128"/>
                        </a:rPr>
                        <a:t>※</a:t>
                      </a:r>
                      <a:r>
                        <a:rPr kumimoji="1" lang="ja-JP" altLang="en-US" sz="1100" dirty="0">
                          <a:solidFill>
                            <a:schemeClr val="tx1"/>
                          </a:solidFill>
                          <a:latin typeface="BIZ UDP明朝 Medium" panose="02020500000000000000" pitchFamily="18" charset="-128"/>
                          <a:ea typeface="BIZ UDP明朝 Medium" panose="02020500000000000000" pitchFamily="18" charset="-128"/>
                        </a:rPr>
                        <a:t>１裏面参照）</a:t>
                      </a:r>
                    </a:p>
                  </a:txBody>
                  <a:tcPr/>
                </a:tc>
                <a:tc>
                  <a:txBody>
                    <a:bodyPr/>
                    <a:lstStyle/>
                    <a:p>
                      <a:r>
                        <a:rPr kumimoji="1" lang="en-US" altLang="ja-JP" sz="1100" dirty="0">
                          <a:solidFill>
                            <a:schemeClr val="tx1"/>
                          </a:solidFill>
                          <a:latin typeface="BIZ UDP明朝 Medium" panose="02020500000000000000" pitchFamily="18" charset="-128"/>
                          <a:ea typeface="BIZ UDP明朝 Medium" panose="02020500000000000000" pitchFamily="18" charset="-128"/>
                        </a:rPr>
                        <a:t>Q</a:t>
                      </a:r>
                      <a:r>
                        <a:rPr kumimoji="1" lang="ja-JP" altLang="en-US" sz="1100" dirty="0">
                          <a:solidFill>
                            <a:schemeClr val="tx1"/>
                          </a:solidFill>
                          <a:latin typeface="BIZ UDP明朝 Medium" panose="02020500000000000000" pitchFamily="18" charset="-128"/>
                          <a:ea typeface="BIZ UDP明朝 Medium" panose="02020500000000000000" pitchFamily="18" charset="-128"/>
                        </a:rPr>
                        <a:t>４．</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en-US" altLang="ja-JP" sz="1100" dirty="0">
                          <a:solidFill>
                            <a:schemeClr val="tx1"/>
                          </a:solidFill>
                          <a:latin typeface="BIZ UDP明朝 Medium" panose="02020500000000000000" pitchFamily="18" charset="-128"/>
                          <a:ea typeface="BIZ UDP明朝 Medium" panose="02020500000000000000" pitchFamily="18" charset="-128"/>
                        </a:rPr>
                        <a:t>1</a:t>
                      </a:r>
                      <a:r>
                        <a:rPr kumimoji="1" lang="ja-JP" altLang="en-US" sz="1100" dirty="0">
                          <a:solidFill>
                            <a:schemeClr val="tx1"/>
                          </a:solidFill>
                          <a:latin typeface="BIZ UDP明朝 Medium" panose="02020500000000000000" pitchFamily="18" charset="-128"/>
                          <a:ea typeface="BIZ UDP明朝 Medium" panose="02020500000000000000" pitchFamily="18" charset="-128"/>
                        </a:rPr>
                        <a:t>人だけ入所できる子を指定しますか？</a:t>
                      </a:r>
                    </a:p>
                  </a:txBody>
                  <a:tcPr/>
                </a:tc>
                <a:tc>
                  <a:txBody>
                    <a:bodyPr/>
                    <a:lstStyle/>
                    <a:p>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ja-JP" altLang="en-US" sz="1100" dirty="0">
                          <a:solidFill>
                            <a:schemeClr val="tx1"/>
                          </a:solidFill>
                          <a:latin typeface="BIZ UDP明朝 Medium" panose="02020500000000000000" pitchFamily="18" charset="-128"/>
                          <a:ea typeface="BIZ UDP明朝 Medium" panose="02020500000000000000" pitchFamily="18" charset="-128"/>
                        </a:rPr>
                        <a:t>該当する記号を〇で囲み、</a:t>
                      </a:r>
                      <a:r>
                        <a:rPr kumimoji="1" lang="en-US" altLang="ja-JP" sz="1100" dirty="0">
                          <a:solidFill>
                            <a:schemeClr val="tx1"/>
                          </a:solidFill>
                          <a:latin typeface="BIZ UDP明朝 Medium" panose="02020500000000000000" pitchFamily="18" charset="-128"/>
                          <a:ea typeface="BIZ UDP明朝 Medium" panose="02020500000000000000" pitchFamily="18" charset="-128"/>
                        </a:rPr>
                        <a:t>B</a:t>
                      </a:r>
                      <a:r>
                        <a:rPr kumimoji="1" lang="ja-JP" altLang="en-US" sz="1100" dirty="0">
                          <a:solidFill>
                            <a:schemeClr val="tx1"/>
                          </a:solidFill>
                          <a:latin typeface="BIZ UDP明朝 Medium" panose="02020500000000000000" pitchFamily="18" charset="-128"/>
                          <a:ea typeface="BIZ UDP明朝 Medium" panose="02020500000000000000" pitchFamily="18" charset="-128"/>
                        </a:rPr>
                        <a:t>の場合は指定の子の名前を記入してください。</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txBody>
                  <a:tcPr/>
                </a:tc>
                <a:extLst>
                  <a:ext uri="{0D108BD9-81ED-4DB2-BD59-A6C34878D82A}">
                    <a16:rowId xmlns:a16="http://schemas.microsoft.com/office/drawing/2014/main" val="3647878296"/>
                  </a:ext>
                </a:extLst>
              </a:tr>
            </a:tbl>
          </a:graphicData>
        </a:graphic>
      </p:graphicFrame>
      <p:cxnSp>
        <p:nvCxnSpPr>
          <p:cNvPr id="117" name="直線コネクタ 116">
            <a:extLst>
              <a:ext uri="{FF2B5EF4-FFF2-40B4-BE49-F238E27FC236}">
                <a16:creationId xmlns:a16="http://schemas.microsoft.com/office/drawing/2014/main" id="{E95997DB-BC40-78D5-1D73-CE2965FD6ECD}"/>
              </a:ext>
            </a:extLst>
          </p:cNvPr>
          <p:cNvCxnSpPr>
            <a:stCxn id="71" idx="3"/>
            <a:endCxn id="72" idx="1"/>
          </p:cNvCxnSpPr>
          <p:nvPr/>
        </p:nvCxnSpPr>
        <p:spPr>
          <a:xfrm flipV="1">
            <a:off x="1481290" y="5603972"/>
            <a:ext cx="471971" cy="448758"/>
          </a:xfrm>
          <a:prstGeom prst="line">
            <a:avLst/>
          </a:prstGeom>
        </p:spPr>
        <p:style>
          <a:lnRef idx="2">
            <a:schemeClr val="dk1"/>
          </a:lnRef>
          <a:fillRef idx="0">
            <a:schemeClr val="dk1"/>
          </a:fillRef>
          <a:effectRef idx="1">
            <a:schemeClr val="dk1"/>
          </a:effectRef>
          <a:fontRef idx="minor">
            <a:schemeClr val="tx1"/>
          </a:fontRef>
        </p:style>
      </p:cxnSp>
      <p:cxnSp>
        <p:nvCxnSpPr>
          <p:cNvPr id="119" name="直線コネクタ 118">
            <a:extLst>
              <a:ext uri="{FF2B5EF4-FFF2-40B4-BE49-F238E27FC236}">
                <a16:creationId xmlns:a16="http://schemas.microsoft.com/office/drawing/2014/main" id="{188A1668-1F83-2F28-AB6B-4E3C33E3EE21}"/>
              </a:ext>
            </a:extLst>
          </p:cNvPr>
          <p:cNvCxnSpPr>
            <a:stCxn id="24" idx="3"/>
            <a:endCxn id="74" idx="1"/>
          </p:cNvCxnSpPr>
          <p:nvPr/>
        </p:nvCxnSpPr>
        <p:spPr>
          <a:xfrm>
            <a:off x="1470995" y="6052730"/>
            <a:ext cx="503761" cy="439730"/>
          </a:xfrm>
          <a:prstGeom prst="line">
            <a:avLst/>
          </a:prstGeom>
        </p:spPr>
        <p:style>
          <a:lnRef idx="2">
            <a:schemeClr val="dk1"/>
          </a:lnRef>
          <a:fillRef idx="0">
            <a:schemeClr val="dk1"/>
          </a:fillRef>
          <a:effectRef idx="1">
            <a:schemeClr val="dk1"/>
          </a:effectRef>
          <a:fontRef idx="minor">
            <a:schemeClr val="tx1"/>
          </a:fontRef>
        </p:style>
      </p:cxnSp>
      <p:cxnSp>
        <p:nvCxnSpPr>
          <p:cNvPr id="121" name="直線コネクタ 120">
            <a:extLst>
              <a:ext uri="{FF2B5EF4-FFF2-40B4-BE49-F238E27FC236}">
                <a16:creationId xmlns:a16="http://schemas.microsoft.com/office/drawing/2014/main" id="{10EACB4A-B406-8A82-FF3D-9AEB611CFC03}"/>
              </a:ext>
            </a:extLst>
          </p:cNvPr>
          <p:cNvCxnSpPr>
            <a:stCxn id="74" idx="3"/>
            <a:endCxn id="75" idx="1"/>
          </p:cNvCxnSpPr>
          <p:nvPr/>
        </p:nvCxnSpPr>
        <p:spPr>
          <a:xfrm flipV="1">
            <a:off x="2822085" y="6144772"/>
            <a:ext cx="433643" cy="347688"/>
          </a:xfrm>
          <a:prstGeom prst="line">
            <a:avLst/>
          </a:prstGeom>
        </p:spPr>
        <p:style>
          <a:lnRef idx="2">
            <a:schemeClr val="dk1"/>
          </a:lnRef>
          <a:fillRef idx="0">
            <a:schemeClr val="dk1"/>
          </a:fillRef>
          <a:effectRef idx="1">
            <a:schemeClr val="dk1"/>
          </a:effectRef>
          <a:fontRef idx="minor">
            <a:schemeClr val="tx1"/>
          </a:fontRef>
        </p:style>
      </p:cxnSp>
      <p:cxnSp>
        <p:nvCxnSpPr>
          <p:cNvPr id="123" name="直線コネクタ 122">
            <a:extLst>
              <a:ext uri="{FF2B5EF4-FFF2-40B4-BE49-F238E27FC236}">
                <a16:creationId xmlns:a16="http://schemas.microsoft.com/office/drawing/2014/main" id="{4916569B-EBF7-4450-574D-BE55734F935B}"/>
              </a:ext>
            </a:extLst>
          </p:cNvPr>
          <p:cNvCxnSpPr>
            <a:cxnSpLocks/>
            <a:stCxn id="74" idx="3"/>
            <a:endCxn id="76" idx="1"/>
          </p:cNvCxnSpPr>
          <p:nvPr/>
        </p:nvCxnSpPr>
        <p:spPr>
          <a:xfrm>
            <a:off x="2822085" y="6492460"/>
            <a:ext cx="433643" cy="318494"/>
          </a:xfrm>
          <a:prstGeom prst="line">
            <a:avLst/>
          </a:prstGeom>
        </p:spPr>
        <p:style>
          <a:lnRef idx="2">
            <a:schemeClr val="dk1"/>
          </a:lnRef>
          <a:fillRef idx="0">
            <a:schemeClr val="dk1"/>
          </a:fillRef>
          <a:effectRef idx="1">
            <a:schemeClr val="dk1"/>
          </a:effectRef>
          <a:fontRef idx="minor">
            <a:schemeClr val="tx1"/>
          </a:fontRef>
        </p:style>
      </p:cxnSp>
      <p:cxnSp>
        <p:nvCxnSpPr>
          <p:cNvPr id="132" name="直線コネクタ 131">
            <a:extLst>
              <a:ext uri="{FF2B5EF4-FFF2-40B4-BE49-F238E27FC236}">
                <a16:creationId xmlns:a16="http://schemas.microsoft.com/office/drawing/2014/main" id="{61C6C7D5-1846-4953-9C98-F1182C1888B1}"/>
              </a:ext>
            </a:extLst>
          </p:cNvPr>
          <p:cNvCxnSpPr>
            <a:cxnSpLocks/>
            <a:stCxn id="28" idx="3"/>
            <a:endCxn id="77" idx="1"/>
          </p:cNvCxnSpPr>
          <p:nvPr/>
        </p:nvCxnSpPr>
        <p:spPr>
          <a:xfrm flipV="1">
            <a:off x="1481291" y="7314153"/>
            <a:ext cx="471970" cy="656916"/>
          </a:xfrm>
          <a:prstGeom prst="line">
            <a:avLst/>
          </a:prstGeom>
        </p:spPr>
        <p:style>
          <a:lnRef idx="2">
            <a:schemeClr val="dk1"/>
          </a:lnRef>
          <a:fillRef idx="0">
            <a:schemeClr val="dk1"/>
          </a:fillRef>
          <a:effectRef idx="1">
            <a:schemeClr val="dk1"/>
          </a:effectRef>
          <a:fontRef idx="minor">
            <a:schemeClr val="tx1"/>
          </a:fontRef>
        </p:style>
      </p:cxnSp>
      <p:cxnSp>
        <p:nvCxnSpPr>
          <p:cNvPr id="136" name="直線コネクタ 135">
            <a:extLst>
              <a:ext uri="{FF2B5EF4-FFF2-40B4-BE49-F238E27FC236}">
                <a16:creationId xmlns:a16="http://schemas.microsoft.com/office/drawing/2014/main" id="{72CED63F-5547-A7EB-FD02-8F6F985459EC}"/>
              </a:ext>
            </a:extLst>
          </p:cNvPr>
          <p:cNvCxnSpPr>
            <a:cxnSpLocks/>
            <a:stCxn id="28" idx="3"/>
            <a:endCxn id="78" idx="1"/>
          </p:cNvCxnSpPr>
          <p:nvPr/>
        </p:nvCxnSpPr>
        <p:spPr>
          <a:xfrm>
            <a:off x="1481291" y="7971069"/>
            <a:ext cx="471970" cy="739517"/>
          </a:xfrm>
          <a:prstGeom prst="line">
            <a:avLst/>
          </a:prstGeom>
        </p:spPr>
        <p:style>
          <a:lnRef idx="2">
            <a:schemeClr val="dk1"/>
          </a:lnRef>
          <a:fillRef idx="0">
            <a:schemeClr val="dk1"/>
          </a:fillRef>
          <a:effectRef idx="1">
            <a:schemeClr val="dk1"/>
          </a:effectRef>
          <a:fontRef idx="minor">
            <a:schemeClr val="tx1"/>
          </a:fontRef>
        </p:style>
      </p:cxnSp>
      <p:cxnSp>
        <p:nvCxnSpPr>
          <p:cNvPr id="138" name="直線コネクタ 137">
            <a:extLst>
              <a:ext uri="{FF2B5EF4-FFF2-40B4-BE49-F238E27FC236}">
                <a16:creationId xmlns:a16="http://schemas.microsoft.com/office/drawing/2014/main" id="{6096CA4E-3A42-F514-EBB2-D83037D2E09D}"/>
              </a:ext>
            </a:extLst>
          </p:cNvPr>
          <p:cNvCxnSpPr>
            <a:stCxn id="77" idx="3"/>
            <a:endCxn id="81" idx="1"/>
          </p:cNvCxnSpPr>
          <p:nvPr/>
        </p:nvCxnSpPr>
        <p:spPr>
          <a:xfrm>
            <a:off x="2800590" y="7314153"/>
            <a:ext cx="2006325" cy="0"/>
          </a:xfrm>
          <a:prstGeom prst="line">
            <a:avLst/>
          </a:prstGeom>
        </p:spPr>
        <p:style>
          <a:lnRef idx="2">
            <a:schemeClr val="dk1"/>
          </a:lnRef>
          <a:fillRef idx="0">
            <a:schemeClr val="dk1"/>
          </a:fillRef>
          <a:effectRef idx="1">
            <a:schemeClr val="dk1"/>
          </a:effectRef>
          <a:fontRef idx="minor">
            <a:schemeClr val="tx1"/>
          </a:fontRef>
        </p:style>
      </p:cxnSp>
      <p:cxnSp>
        <p:nvCxnSpPr>
          <p:cNvPr id="140" name="直線コネクタ 139">
            <a:extLst>
              <a:ext uri="{FF2B5EF4-FFF2-40B4-BE49-F238E27FC236}">
                <a16:creationId xmlns:a16="http://schemas.microsoft.com/office/drawing/2014/main" id="{2929B6AE-D328-9178-4AE1-93212A04202B}"/>
              </a:ext>
            </a:extLst>
          </p:cNvPr>
          <p:cNvCxnSpPr>
            <a:cxnSpLocks/>
            <a:stCxn id="34" idx="3"/>
            <a:endCxn id="79" idx="1"/>
          </p:cNvCxnSpPr>
          <p:nvPr/>
        </p:nvCxnSpPr>
        <p:spPr>
          <a:xfrm flipV="1">
            <a:off x="2800590" y="8228017"/>
            <a:ext cx="455138" cy="480306"/>
          </a:xfrm>
          <a:prstGeom prst="line">
            <a:avLst/>
          </a:prstGeom>
        </p:spPr>
        <p:style>
          <a:lnRef idx="2">
            <a:schemeClr val="dk1"/>
          </a:lnRef>
          <a:fillRef idx="0">
            <a:schemeClr val="dk1"/>
          </a:fillRef>
          <a:effectRef idx="1">
            <a:schemeClr val="dk1"/>
          </a:effectRef>
          <a:fontRef idx="minor">
            <a:schemeClr val="tx1"/>
          </a:fontRef>
        </p:style>
      </p:cxnSp>
      <p:cxnSp>
        <p:nvCxnSpPr>
          <p:cNvPr id="142" name="直線コネクタ 141">
            <a:extLst>
              <a:ext uri="{FF2B5EF4-FFF2-40B4-BE49-F238E27FC236}">
                <a16:creationId xmlns:a16="http://schemas.microsoft.com/office/drawing/2014/main" id="{265BAF9E-DCD6-6BD9-B9CC-49E6DAD3E073}"/>
              </a:ext>
            </a:extLst>
          </p:cNvPr>
          <p:cNvCxnSpPr>
            <a:cxnSpLocks/>
            <a:stCxn id="34" idx="3"/>
            <a:endCxn id="37" idx="1"/>
          </p:cNvCxnSpPr>
          <p:nvPr/>
        </p:nvCxnSpPr>
        <p:spPr>
          <a:xfrm>
            <a:off x="2800590" y="8708323"/>
            <a:ext cx="469054" cy="666755"/>
          </a:xfrm>
          <a:prstGeom prst="line">
            <a:avLst/>
          </a:prstGeom>
        </p:spPr>
        <p:style>
          <a:lnRef idx="2">
            <a:schemeClr val="dk1"/>
          </a:lnRef>
          <a:fillRef idx="0">
            <a:schemeClr val="dk1"/>
          </a:fillRef>
          <a:effectRef idx="1">
            <a:schemeClr val="dk1"/>
          </a:effectRef>
          <a:fontRef idx="minor">
            <a:schemeClr val="tx1"/>
          </a:fontRef>
        </p:style>
      </p:cxnSp>
      <p:cxnSp>
        <p:nvCxnSpPr>
          <p:cNvPr id="144" name="直線コネクタ 143">
            <a:extLst>
              <a:ext uri="{FF2B5EF4-FFF2-40B4-BE49-F238E27FC236}">
                <a16:creationId xmlns:a16="http://schemas.microsoft.com/office/drawing/2014/main" id="{FF3DB62C-D3DC-1ECE-E1ED-101B1457D482}"/>
              </a:ext>
            </a:extLst>
          </p:cNvPr>
          <p:cNvCxnSpPr>
            <a:cxnSpLocks/>
            <a:stCxn id="79" idx="3"/>
            <a:endCxn id="82" idx="1"/>
          </p:cNvCxnSpPr>
          <p:nvPr/>
        </p:nvCxnSpPr>
        <p:spPr>
          <a:xfrm flipV="1">
            <a:off x="4103057" y="7989713"/>
            <a:ext cx="703857" cy="238304"/>
          </a:xfrm>
          <a:prstGeom prst="line">
            <a:avLst/>
          </a:prstGeom>
        </p:spPr>
        <p:style>
          <a:lnRef idx="2">
            <a:schemeClr val="dk1"/>
          </a:lnRef>
          <a:fillRef idx="0">
            <a:schemeClr val="dk1"/>
          </a:fillRef>
          <a:effectRef idx="1">
            <a:schemeClr val="dk1"/>
          </a:effectRef>
          <a:fontRef idx="minor">
            <a:schemeClr val="tx1"/>
          </a:fontRef>
        </p:style>
      </p:cxnSp>
      <p:cxnSp>
        <p:nvCxnSpPr>
          <p:cNvPr id="146" name="直線コネクタ 145">
            <a:extLst>
              <a:ext uri="{FF2B5EF4-FFF2-40B4-BE49-F238E27FC236}">
                <a16:creationId xmlns:a16="http://schemas.microsoft.com/office/drawing/2014/main" id="{667C2284-1C9F-5AD2-69F1-439818B67E6A}"/>
              </a:ext>
            </a:extLst>
          </p:cNvPr>
          <p:cNvCxnSpPr>
            <a:stCxn id="79" idx="3"/>
            <a:endCxn id="83" idx="1"/>
          </p:cNvCxnSpPr>
          <p:nvPr/>
        </p:nvCxnSpPr>
        <p:spPr>
          <a:xfrm>
            <a:off x="4103057" y="8228017"/>
            <a:ext cx="696192" cy="301284"/>
          </a:xfrm>
          <a:prstGeom prst="line">
            <a:avLst/>
          </a:prstGeom>
        </p:spPr>
        <p:style>
          <a:lnRef idx="2">
            <a:schemeClr val="dk1"/>
          </a:lnRef>
          <a:fillRef idx="0">
            <a:schemeClr val="dk1"/>
          </a:fillRef>
          <a:effectRef idx="1">
            <a:schemeClr val="dk1"/>
          </a:effectRef>
          <a:fontRef idx="minor">
            <a:schemeClr val="tx1"/>
          </a:fontRef>
        </p:style>
      </p:cxnSp>
      <p:cxnSp>
        <p:nvCxnSpPr>
          <p:cNvPr id="148" name="直線コネクタ 147">
            <a:extLst>
              <a:ext uri="{FF2B5EF4-FFF2-40B4-BE49-F238E27FC236}">
                <a16:creationId xmlns:a16="http://schemas.microsoft.com/office/drawing/2014/main" id="{3B6DFF77-3AD1-1877-0F56-7F7F397D9416}"/>
              </a:ext>
            </a:extLst>
          </p:cNvPr>
          <p:cNvCxnSpPr>
            <a:cxnSpLocks/>
            <a:stCxn id="37" idx="3"/>
            <a:endCxn id="85" idx="1"/>
          </p:cNvCxnSpPr>
          <p:nvPr/>
        </p:nvCxnSpPr>
        <p:spPr>
          <a:xfrm flipV="1">
            <a:off x="4137562" y="9123459"/>
            <a:ext cx="669351" cy="251619"/>
          </a:xfrm>
          <a:prstGeom prst="line">
            <a:avLst/>
          </a:prstGeom>
        </p:spPr>
        <p:style>
          <a:lnRef idx="2">
            <a:schemeClr val="dk1"/>
          </a:lnRef>
          <a:fillRef idx="0">
            <a:schemeClr val="dk1"/>
          </a:fillRef>
          <a:effectRef idx="1">
            <a:schemeClr val="dk1"/>
          </a:effectRef>
          <a:fontRef idx="minor">
            <a:schemeClr val="tx1"/>
          </a:fontRef>
        </p:style>
      </p:cxnSp>
      <p:cxnSp>
        <p:nvCxnSpPr>
          <p:cNvPr id="150" name="直線コネクタ 149">
            <a:extLst>
              <a:ext uri="{FF2B5EF4-FFF2-40B4-BE49-F238E27FC236}">
                <a16:creationId xmlns:a16="http://schemas.microsoft.com/office/drawing/2014/main" id="{A7B82BD6-F421-A09D-F2AE-2A2392644375}"/>
              </a:ext>
            </a:extLst>
          </p:cNvPr>
          <p:cNvCxnSpPr>
            <a:cxnSpLocks/>
            <a:stCxn id="37" idx="3"/>
            <a:endCxn id="87" idx="1"/>
          </p:cNvCxnSpPr>
          <p:nvPr/>
        </p:nvCxnSpPr>
        <p:spPr>
          <a:xfrm>
            <a:off x="4137562" y="9375078"/>
            <a:ext cx="661687" cy="279596"/>
          </a:xfrm>
          <a:prstGeom prst="line">
            <a:avLst/>
          </a:prstGeom>
        </p:spPr>
        <p:style>
          <a:lnRef idx="2">
            <a:schemeClr val="dk1"/>
          </a:lnRef>
          <a:fillRef idx="0">
            <a:schemeClr val="dk1"/>
          </a:fillRef>
          <a:effectRef idx="1">
            <a:schemeClr val="dk1"/>
          </a:effectRef>
          <a:fontRef idx="minor">
            <a:schemeClr val="tx1"/>
          </a:fontRef>
        </p:style>
      </p:cxnSp>
      <p:cxnSp>
        <p:nvCxnSpPr>
          <p:cNvPr id="152" name="直線矢印コネクタ 151">
            <a:extLst>
              <a:ext uri="{FF2B5EF4-FFF2-40B4-BE49-F238E27FC236}">
                <a16:creationId xmlns:a16="http://schemas.microsoft.com/office/drawing/2014/main" id="{3E5D3C2C-9153-F0AF-52A3-14F72E6251C2}"/>
              </a:ext>
            </a:extLst>
          </p:cNvPr>
          <p:cNvCxnSpPr>
            <a:cxnSpLocks/>
            <a:stCxn id="43" idx="3"/>
            <a:endCxn id="100" idx="1"/>
          </p:cNvCxnSpPr>
          <p:nvPr/>
        </p:nvCxnSpPr>
        <p:spPr>
          <a:xfrm flipV="1">
            <a:off x="5654246" y="7312858"/>
            <a:ext cx="201578" cy="129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6" name="直線矢印コネクタ 155">
            <a:extLst>
              <a:ext uri="{FF2B5EF4-FFF2-40B4-BE49-F238E27FC236}">
                <a16:creationId xmlns:a16="http://schemas.microsoft.com/office/drawing/2014/main" id="{E9A3EDCB-D97D-33CE-509E-28A95A0A2135}"/>
              </a:ext>
            </a:extLst>
          </p:cNvPr>
          <p:cNvCxnSpPr>
            <a:cxnSpLocks/>
            <a:stCxn id="83" idx="3"/>
            <a:endCxn id="104" idx="1"/>
          </p:cNvCxnSpPr>
          <p:nvPr/>
        </p:nvCxnSpPr>
        <p:spPr>
          <a:xfrm flipV="1">
            <a:off x="5646578" y="8525818"/>
            <a:ext cx="214652" cy="34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8" name="直線矢印コネクタ 157">
            <a:extLst>
              <a:ext uri="{FF2B5EF4-FFF2-40B4-BE49-F238E27FC236}">
                <a16:creationId xmlns:a16="http://schemas.microsoft.com/office/drawing/2014/main" id="{FCE71B26-F4FE-92C6-5F5C-F196A9956178}"/>
              </a:ext>
            </a:extLst>
          </p:cNvPr>
          <p:cNvCxnSpPr>
            <a:cxnSpLocks/>
            <a:stCxn id="85" idx="3"/>
            <a:endCxn id="105" idx="1"/>
          </p:cNvCxnSpPr>
          <p:nvPr/>
        </p:nvCxnSpPr>
        <p:spPr>
          <a:xfrm>
            <a:off x="5654242" y="9123459"/>
            <a:ext cx="193420" cy="55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0" name="直線矢印コネクタ 159">
            <a:extLst>
              <a:ext uri="{FF2B5EF4-FFF2-40B4-BE49-F238E27FC236}">
                <a16:creationId xmlns:a16="http://schemas.microsoft.com/office/drawing/2014/main" id="{BC25CC1B-98E5-7296-B972-98F4255BB259}"/>
              </a:ext>
            </a:extLst>
          </p:cNvPr>
          <p:cNvCxnSpPr>
            <a:cxnSpLocks/>
            <a:stCxn id="57" idx="3"/>
            <a:endCxn id="106" idx="1"/>
          </p:cNvCxnSpPr>
          <p:nvPr/>
        </p:nvCxnSpPr>
        <p:spPr>
          <a:xfrm>
            <a:off x="5654242" y="9647315"/>
            <a:ext cx="206986" cy="736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2" name="直線矢印コネクタ 161">
            <a:extLst>
              <a:ext uri="{FF2B5EF4-FFF2-40B4-BE49-F238E27FC236}">
                <a16:creationId xmlns:a16="http://schemas.microsoft.com/office/drawing/2014/main" id="{F0DF2B58-9377-5056-4984-0B98D2D90355}"/>
              </a:ext>
            </a:extLst>
          </p:cNvPr>
          <p:cNvCxnSpPr>
            <a:cxnSpLocks/>
            <a:stCxn id="46" idx="3"/>
            <a:endCxn id="102" idx="1"/>
          </p:cNvCxnSpPr>
          <p:nvPr/>
        </p:nvCxnSpPr>
        <p:spPr>
          <a:xfrm flipV="1">
            <a:off x="5654245" y="7970442"/>
            <a:ext cx="200537" cy="62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4" name="直線矢印コネクタ 163">
            <a:extLst>
              <a:ext uri="{FF2B5EF4-FFF2-40B4-BE49-F238E27FC236}">
                <a16:creationId xmlns:a16="http://schemas.microsoft.com/office/drawing/2014/main" id="{8C3E357A-BFC3-B188-27D8-5E6B71200435}"/>
              </a:ext>
            </a:extLst>
          </p:cNvPr>
          <p:cNvCxnSpPr>
            <a:stCxn id="72" idx="3"/>
            <a:endCxn id="59" idx="1"/>
          </p:cNvCxnSpPr>
          <p:nvPr/>
        </p:nvCxnSpPr>
        <p:spPr>
          <a:xfrm>
            <a:off x="2800590" y="5603972"/>
            <a:ext cx="3459598" cy="52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6" name="直線矢印コネクタ 165">
            <a:extLst>
              <a:ext uri="{FF2B5EF4-FFF2-40B4-BE49-F238E27FC236}">
                <a16:creationId xmlns:a16="http://schemas.microsoft.com/office/drawing/2014/main" id="{050092B4-E3AD-726A-D079-6B6121F65F60}"/>
              </a:ext>
            </a:extLst>
          </p:cNvPr>
          <p:cNvCxnSpPr>
            <a:stCxn id="75" idx="3"/>
            <a:endCxn id="60" idx="1"/>
          </p:cNvCxnSpPr>
          <p:nvPr/>
        </p:nvCxnSpPr>
        <p:spPr>
          <a:xfrm>
            <a:off x="4103057" y="6144772"/>
            <a:ext cx="2157131" cy="9444"/>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68" name="直線矢印コネクタ 167">
            <a:extLst>
              <a:ext uri="{FF2B5EF4-FFF2-40B4-BE49-F238E27FC236}">
                <a16:creationId xmlns:a16="http://schemas.microsoft.com/office/drawing/2014/main" id="{40D83A06-1EB3-020A-7473-EA8CB1726E8C}"/>
              </a:ext>
            </a:extLst>
          </p:cNvPr>
          <p:cNvCxnSpPr>
            <a:stCxn id="76" idx="3"/>
            <a:endCxn id="98" idx="1"/>
          </p:cNvCxnSpPr>
          <p:nvPr/>
        </p:nvCxnSpPr>
        <p:spPr>
          <a:xfrm>
            <a:off x="4103057" y="6810954"/>
            <a:ext cx="2171793" cy="3615"/>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sp>
        <p:nvSpPr>
          <p:cNvPr id="183" name="テキスト ボックス 182">
            <a:extLst>
              <a:ext uri="{FF2B5EF4-FFF2-40B4-BE49-F238E27FC236}">
                <a16:creationId xmlns:a16="http://schemas.microsoft.com/office/drawing/2014/main" id="{B56A4FD7-3248-A27E-DB3A-DB7D52ED9626}"/>
              </a:ext>
            </a:extLst>
          </p:cNvPr>
          <p:cNvSpPr txBox="1"/>
          <p:nvPr/>
        </p:nvSpPr>
        <p:spPr>
          <a:xfrm>
            <a:off x="1364811" y="1475336"/>
            <a:ext cx="5375690" cy="557012"/>
          </a:xfrm>
          <a:prstGeom prst="rect">
            <a:avLst/>
          </a:prstGeom>
          <a:noFill/>
        </p:spPr>
        <p:txBody>
          <a:bodyPr wrap="square" rtlCol="0">
            <a:spAutoFit/>
          </a:bodyPr>
          <a:lstStyle/>
          <a:p>
            <a:pPr>
              <a:lnSpc>
                <a:spcPct val="150000"/>
              </a:lnSpc>
            </a:pPr>
            <a:r>
              <a:rPr kumimoji="1" lang="en-US" altLang="ja-JP" sz="1100" b="1" u="sng" dirty="0">
                <a:latin typeface="BIZ UDP明朝 Medium" panose="02020500000000000000" pitchFamily="18" charset="-128"/>
                <a:ea typeface="BIZ UDP明朝 Medium" panose="02020500000000000000" pitchFamily="18" charset="-128"/>
              </a:rPr>
              <a:t>※</a:t>
            </a:r>
            <a:r>
              <a:rPr kumimoji="1" lang="ja-JP" altLang="en-US" sz="1100" b="1" u="sng" dirty="0">
                <a:latin typeface="BIZ UDP明朝 Medium" panose="02020500000000000000" pitchFamily="18" charset="-128"/>
                <a:ea typeface="BIZ UDP明朝 Medium" panose="02020500000000000000" pitchFamily="18" charset="-128"/>
              </a:rPr>
              <a:t>裏面「条件の説明」をご参照いただき、希望の条件に合致するかご確認ください。</a:t>
            </a:r>
            <a:endParaRPr kumimoji="1" lang="en-US" altLang="ja-JP" sz="1100" b="1" u="sng" dirty="0">
              <a:latin typeface="BIZ UDP明朝 Medium" panose="02020500000000000000" pitchFamily="18" charset="-128"/>
              <a:ea typeface="BIZ UDP明朝 Medium" panose="02020500000000000000" pitchFamily="18" charset="-128"/>
            </a:endParaRPr>
          </a:p>
          <a:p>
            <a:pPr>
              <a:lnSpc>
                <a:spcPct val="150000"/>
              </a:lnSpc>
            </a:pPr>
            <a:r>
              <a:rPr kumimoji="1" lang="en-US" altLang="ja-JP" sz="1100" b="1" u="sng" dirty="0">
                <a:latin typeface="BIZ UDP明朝 Medium" panose="02020500000000000000" pitchFamily="18" charset="-128"/>
                <a:ea typeface="BIZ UDP明朝 Medium" panose="02020500000000000000" pitchFamily="18" charset="-128"/>
              </a:rPr>
              <a:t>※</a:t>
            </a:r>
            <a:r>
              <a:rPr kumimoji="1" lang="ja-JP" altLang="en-US" sz="1100" b="1" u="sng" dirty="0">
                <a:latin typeface="BIZ UDP明朝 Medium" panose="02020500000000000000" pitchFamily="18" charset="-128"/>
                <a:ea typeface="BIZ UDP明朝 Medium" panose="02020500000000000000" pitchFamily="18" charset="-128"/>
              </a:rPr>
              <a:t>裏面の</a:t>
            </a:r>
            <a:r>
              <a:rPr kumimoji="1" lang="en-US" altLang="ja-JP" sz="1100" b="1" u="sng" dirty="0">
                <a:latin typeface="BIZ UDP明朝 Medium" panose="02020500000000000000" pitchFamily="18" charset="-128"/>
                <a:ea typeface="BIZ UDP明朝 Medium" panose="02020500000000000000" pitchFamily="18" charset="-128"/>
              </a:rPr>
              <a:t>《</a:t>
            </a:r>
            <a:r>
              <a:rPr kumimoji="1" lang="ja-JP" altLang="en-US" sz="1100" b="1" u="sng" dirty="0">
                <a:latin typeface="BIZ UDP明朝 Medium" panose="02020500000000000000" pitchFamily="18" charset="-128"/>
                <a:ea typeface="BIZ UDP明朝 Medium" panose="02020500000000000000" pitchFamily="18" charset="-128"/>
              </a:rPr>
              <a:t>注意事項</a:t>
            </a:r>
            <a:r>
              <a:rPr kumimoji="1" lang="en-US" altLang="ja-JP" sz="1100" b="1" u="sng" dirty="0">
                <a:latin typeface="BIZ UDP明朝 Medium" panose="02020500000000000000" pitchFamily="18" charset="-128"/>
                <a:ea typeface="BIZ UDP明朝 Medium" panose="02020500000000000000" pitchFamily="18" charset="-128"/>
              </a:rPr>
              <a:t>》</a:t>
            </a:r>
            <a:r>
              <a:rPr kumimoji="1" lang="ja-JP" altLang="en-US" sz="1100" b="1" u="sng" dirty="0">
                <a:latin typeface="BIZ UDP明朝 Medium" panose="02020500000000000000" pitchFamily="18" charset="-128"/>
                <a:ea typeface="BIZ UDP明朝 Medium" panose="02020500000000000000" pitchFamily="18" charset="-128"/>
              </a:rPr>
              <a:t>を必ずご確認ください。</a:t>
            </a:r>
            <a:endParaRPr kumimoji="1" lang="en-US" altLang="ja-JP" sz="1100" b="1" u="sng" dirty="0">
              <a:latin typeface="BIZ UDP明朝 Medium" panose="02020500000000000000" pitchFamily="18" charset="-128"/>
              <a:ea typeface="BIZ UDP明朝 Medium" panose="02020500000000000000" pitchFamily="18" charset="-128"/>
            </a:endParaRPr>
          </a:p>
        </p:txBody>
      </p:sp>
      <p:cxnSp>
        <p:nvCxnSpPr>
          <p:cNvPr id="194" name="直線コネクタ 193">
            <a:extLst>
              <a:ext uri="{FF2B5EF4-FFF2-40B4-BE49-F238E27FC236}">
                <a16:creationId xmlns:a16="http://schemas.microsoft.com/office/drawing/2014/main" id="{DD50DA81-0B1D-DAB3-21AC-2734C68D5305}"/>
              </a:ext>
            </a:extLst>
          </p:cNvPr>
          <p:cNvCxnSpPr>
            <a:cxnSpLocks/>
            <a:endCxn id="71" idx="1"/>
          </p:cNvCxnSpPr>
          <p:nvPr/>
        </p:nvCxnSpPr>
        <p:spPr>
          <a:xfrm flipV="1">
            <a:off x="119402" y="6052730"/>
            <a:ext cx="514559" cy="896337"/>
          </a:xfrm>
          <a:prstGeom prst="line">
            <a:avLst/>
          </a:prstGeom>
        </p:spPr>
        <p:style>
          <a:lnRef idx="2">
            <a:schemeClr val="dk1"/>
          </a:lnRef>
          <a:fillRef idx="0">
            <a:schemeClr val="dk1"/>
          </a:fillRef>
          <a:effectRef idx="1">
            <a:schemeClr val="dk1"/>
          </a:effectRef>
          <a:fontRef idx="minor">
            <a:schemeClr val="tx1"/>
          </a:fontRef>
        </p:style>
      </p:cxnSp>
      <p:cxnSp>
        <p:nvCxnSpPr>
          <p:cNvPr id="196" name="直線コネクタ 195">
            <a:extLst>
              <a:ext uri="{FF2B5EF4-FFF2-40B4-BE49-F238E27FC236}">
                <a16:creationId xmlns:a16="http://schemas.microsoft.com/office/drawing/2014/main" id="{E1F44A69-170C-C136-5BA1-54C56F726784}"/>
              </a:ext>
            </a:extLst>
          </p:cNvPr>
          <p:cNvCxnSpPr>
            <a:cxnSpLocks/>
            <a:endCxn id="73" idx="1"/>
          </p:cNvCxnSpPr>
          <p:nvPr/>
        </p:nvCxnSpPr>
        <p:spPr>
          <a:xfrm>
            <a:off x="140897" y="6949067"/>
            <a:ext cx="493065" cy="1021375"/>
          </a:xfrm>
          <a:prstGeom prst="line">
            <a:avLst/>
          </a:prstGeom>
        </p:spPr>
        <p:style>
          <a:lnRef idx="2">
            <a:schemeClr val="dk1"/>
          </a:lnRef>
          <a:fillRef idx="0">
            <a:schemeClr val="dk1"/>
          </a:fillRef>
          <a:effectRef idx="1">
            <a:schemeClr val="dk1"/>
          </a:effectRef>
          <a:fontRef idx="minor">
            <a:schemeClr val="tx1"/>
          </a:fontRef>
        </p:style>
      </p:cxnSp>
      <p:graphicFrame>
        <p:nvGraphicFramePr>
          <p:cNvPr id="86" name="表 85">
            <a:extLst>
              <a:ext uri="{FF2B5EF4-FFF2-40B4-BE49-F238E27FC236}">
                <a16:creationId xmlns:a16="http://schemas.microsoft.com/office/drawing/2014/main" id="{114D35ED-C8B2-AE2A-90A2-3D9FC215452D}"/>
              </a:ext>
            </a:extLst>
          </p:cNvPr>
          <p:cNvGraphicFramePr>
            <a:graphicFrameLocks noGrp="1"/>
          </p:cNvGraphicFramePr>
          <p:nvPr>
            <p:extLst>
              <p:ext uri="{D42A27DB-BD31-4B8C-83A1-F6EECF244321}">
                <p14:modId xmlns:p14="http://schemas.microsoft.com/office/powerpoint/2010/main" val="3331025335"/>
              </p:ext>
            </p:extLst>
          </p:nvPr>
        </p:nvGraphicFramePr>
        <p:xfrm>
          <a:off x="314827" y="2385899"/>
          <a:ext cx="6926210" cy="1170178"/>
        </p:xfrm>
        <a:graphic>
          <a:graphicData uri="http://schemas.openxmlformats.org/drawingml/2006/table">
            <a:tbl>
              <a:tblPr firstRow="1" bandRow="1">
                <a:tableStyleId>{5940675A-B579-460E-94D1-54222C63F5DA}</a:tableStyleId>
              </a:tblPr>
              <a:tblGrid>
                <a:gridCol w="1003433">
                  <a:extLst>
                    <a:ext uri="{9D8B030D-6E8A-4147-A177-3AD203B41FA5}">
                      <a16:colId xmlns:a16="http://schemas.microsoft.com/office/drawing/2014/main" val="1737018045"/>
                    </a:ext>
                  </a:extLst>
                </a:gridCol>
                <a:gridCol w="1470660">
                  <a:extLst>
                    <a:ext uri="{9D8B030D-6E8A-4147-A177-3AD203B41FA5}">
                      <a16:colId xmlns:a16="http://schemas.microsoft.com/office/drawing/2014/main" val="2181799765"/>
                    </a:ext>
                  </a:extLst>
                </a:gridCol>
                <a:gridCol w="1493520">
                  <a:extLst>
                    <a:ext uri="{9D8B030D-6E8A-4147-A177-3AD203B41FA5}">
                      <a16:colId xmlns:a16="http://schemas.microsoft.com/office/drawing/2014/main" val="2942104194"/>
                    </a:ext>
                  </a:extLst>
                </a:gridCol>
                <a:gridCol w="1501140">
                  <a:extLst>
                    <a:ext uri="{9D8B030D-6E8A-4147-A177-3AD203B41FA5}">
                      <a16:colId xmlns:a16="http://schemas.microsoft.com/office/drawing/2014/main" val="2868287684"/>
                    </a:ext>
                  </a:extLst>
                </a:gridCol>
                <a:gridCol w="1457457">
                  <a:extLst>
                    <a:ext uri="{9D8B030D-6E8A-4147-A177-3AD203B41FA5}">
                      <a16:colId xmlns:a16="http://schemas.microsoft.com/office/drawing/2014/main" val="927958575"/>
                    </a:ext>
                  </a:extLst>
                </a:gridCol>
              </a:tblGrid>
              <a:tr h="231714">
                <a:tc>
                  <a:txBody>
                    <a:bodyPr/>
                    <a:lstStyle/>
                    <a:p>
                      <a:pPr algn="ctr"/>
                      <a:endParaRPr kumimoji="1" lang="ja-JP" altLang="en-US" sz="1100" dirty="0">
                        <a:solidFill>
                          <a:schemeClr val="tx1"/>
                        </a:solidFill>
                        <a:latin typeface="BIZ UDP明朝 Medium" panose="02020500000000000000" pitchFamily="18" charset="-128"/>
                        <a:ea typeface="BIZ UDP明朝 Medium" panose="02020500000000000000" pitchFamily="18" charset="-128"/>
                      </a:endParaRPr>
                    </a:p>
                  </a:txBody>
                  <a:tcPr anchor="ctr"/>
                </a:tc>
                <a:tc>
                  <a:txBody>
                    <a:bodyPr/>
                    <a:lstStyle/>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①</a:t>
                      </a:r>
                    </a:p>
                  </a:txBody>
                  <a:tcPr anchor="ctr"/>
                </a:tc>
                <a:tc>
                  <a:txBody>
                    <a:bodyPr/>
                    <a:lstStyle/>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②</a:t>
                      </a:r>
                    </a:p>
                  </a:txBody>
                  <a:tcPr anchor="ctr"/>
                </a:tc>
                <a:tc>
                  <a:txBody>
                    <a:bodyPr/>
                    <a:lstStyle/>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③</a:t>
                      </a:r>
                    </a:p>
                  </a:txBody>
                  <a:tcPr anchor="ctr"/>
                </a:tc>
                <a:tc>
                  <a:txBody>
                    <a:bodyPr/>
                    <a:lstStyle/>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④</a:t>
                      </a:r>
                    </a:p>
                  </a:txBody>
                  <a:tcPr anchor="ctr"/>
                </a:tc>
                <a:extLst>
                  <a:ext uri="{0D108BD9-81ED-4DB2-BD59-A6C34878D82A}">
                    <a16:rowId xmlns:a16="http://schemas.microsoft.com/office/drawing/2014/main" val="321559910"/>
                  </a:ext>
                </a:extLst>
              </a:tr>
              <a:tr h="559124">
                <a:tc>
                  <a:txBody>
                    <a:bodyPr/>
                    <a:lstStyle/>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申請にかかる</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子の名前</a:t>
                      </a:r>
                      <a:r>
                        <a:rPr kumimoji="1" lang="en-US" altLang="ja-JP" sz="1100" dirty="0">
                          <a:solidFill>
                            <a:schemeClr val="tx1"/>
                          </a:solidFill>
                          <a:latin typeface="BIZ UDP明朝 Medium" panose="02020500000000000000" pitchFamily="18" charset="-128"/>
                          <a:ea typeface="BIZ UDP明朝 Medium" panose="02020500000000000000" pitchFamily="18" charset="-128"/>
                        </a:rPr>
                        <a:t>※</a:t>
                      </a:r>
                      <a:endParaRPr kumimoji="1" lang="ja-JP" altLang="en-US" sz="1100" dirty="0">
                        <a:solidFill>
                          <a:schemeClr val="tx1"/>
                        </a:solidFill>
                        <a:latin typeface="BIZ UDP明朝 Medium" panose="02020500000000000000" pitchFamily="18" charset="-128"/>
                        <a:ea typeface="BIZ UDP明朝 Medium" panose="02020500000000000000" pitchFamily="18" charset="-128"/>
                      </a:endParaRPr>
                    </a:p>
                  </a:txBody>
                  <a:tcPr anchor="ctr"/>
                </a:tc>
                <a:tc>
                  <a:txBody>
                    <a:bodyPr/>
                    <a:lstStyle/>
                    <a:p>
                      <a:pPr algn="ctr"/>
                      <a:endParaRPr kumimoji="1" lang="ja-JP" altLang="en-US" sz="1100" dirty="0">
                        <a:solidFill>
                          <a:schemeClr val="tx1"/>
                        </a:solidFill>
                        <a:latin typeface="BIZ UDP明朝 Medium" panose="02020500000000000000" pitchFamily="18" charset="-128"/>
                        <a:ea typeface="BIZ UDP明朝 Medium" panose="02020500000000000000" pitchFamily="18" charset="-128"/>
                      </a:endParaRPr>
                    </a:p>
                  </a:txBody>
                  <a:tcPr anchor="ctr"/>
                </a:tc>
                <a:tc>
                  <a:txBody>
                    <a:bodyPr/>
                    <a:lstStyle/>
                    <a:p>
                      <a:pPr algn="ctr"/>
                      <a:endParaRPr kumimoji="1" lang="ja-JP" altLang="en-US" sz="1100" dirty="0">
                        <a:solidFill>
                          <a:schemeClr val="tx1"/>
                        </a:solidFill>
                        <a:latin typeface="BIZ UDP明朝 Medium" panose="02020500000000000000" pitchFamily="18" charset="-128"/>
                        <a:ea typeface="BIZ UDP明朝 Medium" panose="02020500000000000000" pitchFamily="18" charset="-128"/>
                      </a:endParaRPr>
                    </a:p>
                  </a:txBody>
                  <a:tcPr anchor="ctr"/>
                </a:tc>
                <a:tc>
                  <a:txBody>
                    <a:bodyPr/>
                    <a:lstStyle/>
                    <a:p>
                      <a:pPr algn="ctr"/>
                      <a:endParaRPr kumimoji="1" lang="ja-JP" altLang="en-US" sz="1100" dirty="0">
                        <a:solidFill>
                          <a:schemeClr val="tx1"/>
                        </a:solidFill>
                        <a:latin typeface="BIZ UDP明朝 Medium" panose="02020500000000000000" pitchFamily="18" charset="-128"/>
                        <a:ea typeface="BIZ UDP明朝 Medium" panose="02020500000000000000" pitchFamily="18" charset="-128"/>
                      </a:endParaRPr>
                    </a:p>
                  </a:txBody>
                  <a:tcPr anchor="ctr"/>
                </a:tc>
                <a:tc>
                  <a:txBody>
                    <a:bodyPr/>
                    <a:lstStyle/>
                    <a:p>
                      <a:pPr algn="ctr"/>
                      <a:endParaRPr kumimoji="1" lang="ja-JP" altLang="en-US" sz="1100" dirty="0">
                        <a:solidFill>
                          <a:schemeClr val="tx1"/>
                        </a:solidFill>
                        <a:latin typeface="BIZ UDP明朝 Medium" panose="02020500000000000000" pitchFamily="18" charset="-128"/>
                        <a:ea typeface="BIZ UDP明朝 Medium" panose="02020500000000000000" pitchFamily="18" charset="-128"/>
                      </a:endParaRPr>
                    </a:p>
                  </a:txBody>
                  <a:tcPr anchor="ctr"/>
                </a:tc>
                <a:extLst>
                  <a:ext uri="{0D108BD9-81ED-4DB2-BD59-A6C34878D82A}">
                    <a16:rowId xmlns:a16="http://schemas.microsoft.com/office/drawing/2014/main" val="2551000371"/>
                  </a:ext>
                </a:extLst>
              </a:tr>
              <a:tr h="351974">
                <a:tc>
                  <a:txBody>
                    <a:bodyPr/>
                    <a:lstStyle/>
                    <a:p>
                      <a:pPr algn="ctr"/>
                      <a:r>
                        <a:rPr kumimoji="1" lang="ja-JP" altLang="en-US" sz="1100" dirty="0">
                          <a:solidFill>
                            <a:schemeClr val="tx1"/>
                          </a:solidFill>
                          <a:latin typeface="BIZ UDP明朝 Medium" panose="02020500000000000000" pitchFamily="18" charset="-128"/>
                          <a:ea typeface="BIZ UDP明朝 Medium" panose="02020500000000000000" pitchFamily="18" charset="-128"/>
                        </a:rPr>
                        <a:t>生年月日</a:t>
                      </a:r>
                    </a:p>
                  </a:txBody>
                  <a:tcPr anchor="ctr"/>
                </a:tc>
                <a:tc>
                  <a:txBody>
                    <a:bodyPr/>
                    <a:lstStyle/>
                    <a:p>
                      <a:pPr algn="l"/>
                      <a:r>
                        <a:rPr kumimoji="1" lang="ja-JP" altLang="en-US" sz="900" dirty="0">
                          <a:solidFill>
                            <a:schemeClr val="tx1"/>
                          </a:solidFill>
                          <a:latin typeface="BIZ UDP明朝 Medium" panose="02020500000000000000" pitchFamily="18" charset="-128"/>
                          <a:ea typeface="BIZ UDP明朝 Medium" panose="02020500000000000000" pitchFamily="18" charset="-128"/>
                        </a:rPr>
                        <a:t>令和　　　年　　　　月　　　　日</a:t>
                      </a:r>
                    </a:p>
                  </a:txBody>
                  <a:tcPr marL="36000" marR="0" anchor="ctr"/>
                </a:tc>
                <a:tc>
                  <a:txBody>
                    <a:bodyPr/>
                    <a:lstStyle/>
                    <a:p>
                      <a:pPr algn="l"/>
                      <a:r>
                        <a:rPr kumimoji="1" lang="ja-JP" altLang="en-US" sz="900" dirty="0">
                          <a:solidFill>
                            <a:schemeClr val="tx1"/>
                          </a:solidFill>
                          <a:latin typeface="BIZ UDP明朝 Medium" panose="02020500000000000000" pitchFamily="18" charset="-128"/>
                          <a:ea typeface="BIZ UDP明朝 Medium" panose="02020500000000000000" pitchFamily="18" charset="-128"/>
                        </a:rPr>
                        <a:t>令和　　　年　　　　月　　　　日</a:t>
                      </a:r>
                    </a:p>
                  </a:txBody>
                  <a:tcPr marL="36000" marR="36000" anchor="ctr"/>
                </a:tc>
                <a:tc>
                  <a:txBody>
                    <a:bodyPr/>
                    <a:lstStyle/>
                    <a:p>
                      <a:pPr algn="l"/>
                      <a:r>
                        <a:rPr kumimoji="1" lang="ja-JP" altLang="en-US" sz="900" dirty="0">
                          <a:solidFill>
                            <a:schemeClr val="tx1"/>
                          </a:solidFill>
                          <a:latin typeface="BIZ UDP明朝 Medium" panose="02020500000000000000" pitchFamily="18" charset="-128"/>
                          <a:ea typeface="BIZ UDP明朝 Medium" panose="02020500000000000000" pitchFamily="18" charset="-128"/>
                        </a:rPr>
                        <a:t>令和　　　年　　　　月　　　　日</a:t>
                      </a:r>
                    </a:p>
                  </a:txBody>
                  <a:tcPr marL="36000" marR="36000" anchor="ctr"/>
                </a:tc>
                <a:tc>
                  <a:txBody>
                    <a:bodyPr/>
                    <a:lstStyle/>
                    <a:p>
                      <a:pPr algn="l"/>
                      <a:r>
                        <a:rPr kumimoji="1" lang="ja-JP" altLang="en-US" sz="900" dirty="0">
                          <a:solidFill>
                            <a:schemeClr val="tx1"/>
                          </a:solidFill>
                          <a:latin typeface="BIZ UDP明朝 Medium" panose="02020500000000000000" pitchFamily="18" charset="-128"/>
                          <a:ea typeface="BIZ UDP明朝 Medium" panose="02020500000000000000" pitchFamily="18" charset="-128"/>
                        </a:rPr>
                        <a:t>令和　　　年　　　　月　　　　日</a:t>
                      </a:r>
                    </a:p>
                  </a:txBody>
                  <a:tcPr marL="36000" marR="0" anchor="ctr"/>
                </a:tc>
                <a:extLst>
                  <a:ext uri="{0D108BD9-81ED-4DB2-BD59-A6C34878D82A}">
                    <a16:rowId xmlns:a16="http://schemas.microsoft.com/office/drawing/2014/main" val="1765247358"/>
                  </a:ext>
                </a:extLst>
              </a:tr>
            </a:tbl>
          </a:graphicData>
        </a:graphic>
      </p:graphicFrame>
      <p:sp>
        <p:nvSpPr>
          <p:cNvPr id="137" name="テキスト ボックス 136">
            <a:extLst>
              <a:ext uri="{FF2B5EF4-FFF2-40B4-BE49-F238E27FC236}">
                <a16:creationId xmlns:a16="http://schemas.microsoft.com/office/drawing/2014/main" id="{D19D189E-5250-FE41-C269-556157596F82}"/>
              </a:ext>
            </a:extLst>
          </p:cNvPr>
          <p:cNvSpPr txBox="1"/>
          <p:nvPr/>
        </p:nvSpPr>
        <p:spPr>
          <a:xfrm>
            <a:off x="4202869" y="2021166"/>
            <a:ext cx="3071599" cy="369332"/>
          </a:xfrm>
          <a:prstGeom prst="rect">
            <a:avLst/>
          </a:prstGeom>
          <a:noFill/>
        </p:spPr>
        <p:txBody>
          <a:bodyPr wrap="square" rtlCol="0">
            <a:spAutoFit/>
          </a:bodyPr>
          <a:lstStyle/>
          <a:p>
            <a:r>
              <a:rPr kumimoji="1" lang="en-US" altLang="ja-JP" sz="900" dirty="0">
                <a:latin typeface="BIZ UDP明朝 Medium" panose="02020500000000000000" pitchFamily="18" charset="-128"/>
                <a:ea typeface="BIZ UDP明朝 Medium" panose="02020500000000000000" pitchFamily="18" charset="-128"/>
              </a:rPr>
              <a:t>※</a:t>
            </a:r>
            <a:r>
              <a:rPr kumimoji="1" lang="ja-JP" altLang="en-US" sz="900" dirty="0">
                <a:latin typeface="BIZ UDP明朝 Medium" panose="02020500000000000000" pitchFamily="18" charset="-128"/>
                <a:ea typeface="BIZ UDP明朝 Medium" panose="02020500000000000000" pitchFamily="18" charset="-128"/>
              </a:rPr>
              <a:t>　多胎児（</a:t>
            </a:r>
            <a:r>
              <a:rPr kumimoji="1" lang="ja-JP" altLang="en-US" sz="900" u="sng" dirty="0">
                <a:latin typeface="BIZ UDP明朝 Medium" panose="02020500000000000000" pitchFamily="18" charset="-128"/>
                <a:ea typeface="BIZ UDP明朝 Medium" panose="02020500000000000000" pitchFamily="18" charset="-128"/>
              </a:rPr>
              <a:t>双子又は三つ子）</a:t>
            </a:r>
            <a:r>
              <a:rPr kumimoji="1" lang="ja-JP" altLang="en-US" sz="900" dirty="0">
                <a:latin typeface="BIZ UDP明朝 Medium" panose="02020500000000000000" pitchFamily="18" charset="-128"/>
                <a:ea typeface="BIZ UDP明朝 Medium" panose="02020500000000000000" pitchFamily="18" charset="-128"/>
              </a:rPr>
              <a:t>など、同じクラス年齢の場合は、　　</a:t>
            </a:r>
            <a:endParaRPr kumimoji="1" lang="en-US" altLang="ja-JP" sz="900" dirty="0">
              <a:latin typeface="BIZ UDP明朝 Medium" panose="02020500000000000000" pitchFamily="18" charset="-128"/>
              <a:ea typeface="BIZ UDP明朝 Medium" panose="02020500000000000000" pitchFamily="18" charset="-128"/>
            </a:endParaRPr>
          </a:p>
          <a:p>
            <a:r>
              <a:rPr kumimoji="1" lang="ja-JP" altLang="en-US" sz="900" dirty="0">
                <a:latin typeface="BIZ UDP明朝 Medium" panose="02020500000000000000" pitchFamily="18" charset="-128"/>
                <a:ea typeface="BIZ UDP明朝 Medium" panose="02020500000000000000" pitchFamily="18" charset="-128"/>
              </a:rPr>
              <a:t>　　 優先度の高いお子さまの順に記入してください。</a:t>
            </a:r>
          </a:p>
        </p:txBody>
      </p:sp>
      <p:grpSp>
        <p:nvGrpSpPr>
          <p:cNvPr id="8" name="グループ化 7">
            <a:extLst>
              <a:ext uri="{FF2B5EF4-FFF2-40B4-BE49-F238E27FC236}">
                <a16:creationId xmlns:a16="http://schemas.microsoft.com/office/drawing/2014/main" id="{35479B97-C6B7-57BE-A125-D37B87843F32}"/>
              </a:ext>
            </a:extLst>
          </p:cNvPr>
          <p:cNvGrpSpPr/>
          <p:nvPr/>
        </p:nvGrpSpPr>
        <p:grpSpPr>
          <a:xfrm>
            <a:off x="292213" y="9986003"/>
            <a:ext cx="6955435" cy="574785"/>
            <a:chOff x="353275" y="9602010"/>
            <a:chExt cx="6926211" cy="819958"/>
          </a:xfrm>
        </p:grpSpPr>
        <p:sp>
          <p:nvSpPr>
            <p:cNvPr id="10" name="テキスト ボックス 9">
              <a:extLst>
                <a:ext uri="{FF2B5EF4-FFF2-40B4-BE49-F238E27FC236}">
                  <a16:creationId xmlns:a16="http://schemas.microsoft.com/office/drawing/2014/main" id="{B55FDF6A-8961-F7B6-D72A-B2B80F8E661D}"/>
                </a:ext>
              </a:extLst>
            </p:cNvPr>
            <p:cNvSpPr txBox="1"/>
            <p:nvPr/>
          </p:nvSpPr>
          <p:spPr>
            <a:xfrm>
              <a:off x="440359" y="9602010"/>
              <a:ext cx="6225786" cy="794604"/>
            </a:xfrm>
            <a:prstGeom prst="rect">
              <a:avLst/>
            </a:prstGeom>
            <a:noFill/>
          </p:spPr>
          <p:txBody>
            <a:bodyPr wrap="square" rtlCol="0" anchor="ctr">
              <a:spAutoFit/>
            </a:bodyPr>
            <a:lstStyle/>
            <a:p>
              <a:pPr>
                <a:lnSpc>
                  <a:spcPct val="150000"/>
                </a:lnSpc>
              </a:pPr>
              <a:r>
                <a:rPr kumimoji="1" lang="ja-JP" altLang="en-US" sz="1100" dirty="0">
                  <a:latin typeface="BIZ UDP明朝 Medium" panose="02020500000000000000" pitchFamily="18" charset="-128"/>
                  <a:ea typeface="BIZ UDP明朝 Medium" panose="02020500000000000000" pitchFamily="18" charset="-128"/>
                </a:rPr>
                <a:t>きょうだい同時申請にあたり、上記のとおり希望します。</a:t>
              </a:r>
              <a:endParaRPr kumimoji="1" lang="en-US" altLang="ja-JP" sz="1100" dirty="0">
                <a:latin typeface="BIZ UDP明朝 Medium" panose="02020500000000000000" pitchFamily="18" charset="-128"/>
                <a:ea typeface="BIZ UDP明朝 Medium" panose="02020500000000000000" pitchFamily="18" charset="-128"/>
              </a:endParaRPr>
            </a:p>
            <a:p>
              <a:pPr>
                <a:lnSpc>
                  <a:spcPct val="150000"/>
                </a:lnSpc>
              </a:pPr>
              <a:r>
                <a:rPr kumimoji="1" lang="ja-JP" altLang="en-US" sz="1100" dirty="0">
                  <a:latin typeface="BIZ UDP明朝 Medium" panose="02020500000000000000" pitchFamily="18" charset="-128"/>
                  <a:ea typeface="BIZ UDP明朝 Medium" panose="02020500000000000000" pitchFamily="18" charset="-128"/>
                </a:rPr>
                <a:t>令和　　 　年　　　 月　　　 日　   保護者氏名　　　</a:t>
              </a:r>
              <a:r>
                <a:rPr kumimoji="1" lang="ja-JP" altLang="en-US" sz="1100" u="sng" dirty="0">
                  <a:latin typeface="BIZ UDP明朝 Medium" panose="02020500000000000000" pitchFamily="18" charset="-128"/>
                  <a:ea typeface="BIZ UDP明朝 Medium" panose="02020500000000000000" pitchFamily="18" charset="-128"/>
                </a:rPr>
                <a:t>　　　</a:t>
              </a:r>
            </a:p>
          </p:txBody>
        </p:sp>
        <p:sp>
          <p:nvSpPr>
            <p:cNvPr id="13" name="四角形: 角を丸くする 12">
              <a:extLst>
                <a:ext uri="{FF2B5EF4-FFF2-40B4-BE49-F238E27FC236}">
                  <a16:creationId xmlns:a16="http://schemas.microsoft.com/office/drawing/2014/main" id="{354D2BAB-4B29-D7FC-9BE7-274178B05431}"/>
                </a:ext>
              </a:extLst>
            </p:cNvPr>
            <p:cNvSpPr/>
            <p:nvPr/>
          </p:nvSpPr>
          <p:spPr>
            <a:xfrm>
              <a:off x="353275" y="9680510"/>
              <a:ext cx="6926211" cy="741458"/>
            </a:xfrm>
            <a:prstGeom prst="roundRect">
              <a:avLst>
                <a:gd name="adj" fmla="val 0"/>
              </a:avLst>
            </a:prstGeom>
            <a:noFill/>
            <a:ln w="12700">
              <a:solidFill>
                <a:schemeClr val="tx1"/>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799">
                <a:solidFill>
                  <a:srgbClr val="7030A0"/>
                </a:solidFill>
              </a:endParaRPr>
            </a:p>
          </p:txBody>
        </p:sp>
      </p:grpSp>
    </p:spTree>
    <p:extLst>
      <p:ext uri="{BB962C8B-B14F-4D97-AF65-F5344CB8AC3E}">
        <p14:creationId xmlns:p14="http://schemas.microsoft.com/office/powerpoint/2010/main" val="2499192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四角形: 角を丸くする 6">
            <a:extLst>
              <a:ext uri="{FF2B5EF4-FFF2-40B4-BE49-F238E27FC236}">
                <a16:creationId xmlns:a16="http://schemas.microsoft.com/office/drawing/2014/main" id="{1D3BFDED-F9A9-EA66-2E4D-7170953E3A40}"/>
              </a:ext>
            </a:extLst>
          </p:cNvPr>
          <p:cNvSpPr/>
          <p:nvPr/>
        </p:nvSpPr>
        <p:spPr>
          <a:xfrm>
            <a:off x="316732" y="6890056"/>
            <a:ext cx="6926210" cy="2040060"/>
          </a:xfrm>
          <a:prstGeom prst="roundRect">
            <a:avLst>
              <a:gd name="adj" fmla="val 0"/>
            </a:avLst>
          </a:prstGeom>
          <a:solidFill>
            <a:schemeClr val="bg1">
              <a:lumMod val="95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sz="1799"/>
          </a:p>
        </p:txBody>
      </p:sp>
      <p:graphicFrame>
        <p:nvGraphicFramePr>
          <p:cNvPr id="5" name="表 4">
            <a:extLst>
              <a:ext uri="{FF2B5EF4-FFF2-40B4-BE49-F238E27FC236}">
                <a16:creationId xmlns:a16="http://schemas.microsoft.com/office/drawing/2014/main" id="{2A2AC22B-EFFF-E4F8-2613-185EACDC725A}"/>
              </a:ext>
            </a:extLst>
          </p:cNvPr>
          <p:cNvGraphicFramePr>
            <a:graphicFrameLocks noGrp="1"/>
          </p:cNvGraphicFramePr>
          <p:nvPr>
            <p:extLst>
              <p:ext uri="{D42A27DB-BD31-4B8C-83A1-F6EECF244321}">
                <p14:modId xmlns:p14="http://schemas.microsoft.com/office/powerpoint/2010/main" val="3047642734"/>
              </p:ext>
            </p:extLst>
          </p:nvPr>
        </p:nvGraphicFramePr>
        <p:xfrm>
          <a:off x="316732" y="772438"/>
          <a:ext cx="6926210" cy="5429116"/>
        </p:xfrm>
        <a:graphic>
          <a:graphicData uri="http://schemas.openxmlformats.org/drawingml/2006/table">
            <a:tbl>
              <a:tblPr firstRow="1" bandRow="1">
                <a:tableStyleId>{5940675A-B579-460E-94D1-54222C63F5DA}</a:tableStyleId>
              </a:tblPr>
              <a:tblGrid>
                <a:gridCol w="1196774">
                  <a:extLst>
                    <a:ext uri="{9D8B030D-6E8A-4147-A177-3AD203B41FA5}">
                      <a16:colId xmlns:a16="http://schemas.microsoft.com/office/drawing/2014/main" val="2187361247"/>
                    </a:ext>
                  </a:extLst>
                </a:gridCol>
                <a:gridCol w="5729436">
                  <a:extLst>
                    <a:ext uri="{9D8B030D-6E8A-4147-A177-3AD203B41FA5}">
                      <a16:colId xmlns:a16="http://schemas.microsoft.com/office/drawing/2014/main" val="2417466080"/>
                    </a:ext>
                  </a:extLst>
                </a:gridCol>
              </a:tblGrid>
              <a:tr h="579825">
                <a:tc>
                  <a:txBody>
                    <a:bodyPr/>
                    <a:lstStyle/>
                    <a:p>
                      <a:pPr algn="ctr"/>
                      <a:r>
                        <a:rPr kumimoji="1" lang="ja-JP" altLang="en-US" sz="1600" dirty="0">
                          <a:latin typeface="BIZ UDP明朝 Medium" panose="02020500000000000000" pitchFamily="18" charset="-128"/>
                          <a:ea typeface="BIZ UDP明朝 Medium" panose="02020500000000000000" pitchFamily="18" charset="-128"/>
                        </a:rPr>
                        <a:t>記号</a:t>
                      </a:r>
                    </a:p>
                  </a:txBody>
                  <a:tcPr anchor="ctr"/>
                </a:tc>
                <a:tc>
                  <a:txBody>
                    <a:bodyPr/>
                    <a:lstStyle/>
                    <a:p>
                      <a:pPr algn="ctr"/>
                      <a:r>
                        <a:rPr kumimoji="1" lang="ja-JP" altLang="en-US" sz="1600" dirty="0">
                          <a:latin typeface="BIZ UDP明朝 Medium" panose="02020500000000000000" pitchFamily="18" charset="-128"/>
                          <a:ea typeface="BIZ UDP明朝 Medium" panose="02020500000000000000" pitchFamily="18" charset="-128"/>
                        </a:rPr>
                        <a:t>条件の説明</a:t>
                      </a:r>
                    </a:p>
                  </a:txBody>
                  <a:tcPr anchor="ctr"/>
                </a:tc>
                <a:extLst>
                  <a:ext uri="{0D108BD9-81ED-4DB2-BD59-A6C34878D82A}">
                    <a16:rowId xmlns:a16="http://schemas.microsoft.com/office/drawing/2014/main" val="3176618325"/>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A</a:t>
                      </a:r>
                      <a:r>
                        <a:rPr kumimoji="1" lang="ja-JP" altLang="en-US" sz="1600" dirty="0">
                          <a:latin typeface="BIZ UDP明朝 Medium" panose="02020500000000000000" pitchFamily="18" charset="-128"/>
                          <a:ea typeface="BIZ UDP明朝 Medium" panose="02020500000000000000" pitchFamily="18" charset="-128"/>
                        </a:rPr>
                        <a:t>１</a:t>
                      </a: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全員、同じ園になれるときのみ内定する。</a:t>
                      </a:r>
                    </a:p>
                  </a:txBody>
                  <a:tcPr anchor="ctr"/>
                </a:tc>
                <a:extLst>
                  <a:ext uri="{0D108BD9-81ED-4DB2-BD59-A6C34878D82A}">
                    <a16:rowId xmlns:a16="http://schemas.microsoft.com/office/drawing/2014/main" val="3980343615"/>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A2</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全員同じ園になることを優先するが、叶わない場合、全員が入所できるときのみ、</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希望順に基づき別園に内定</a:t>
                      </a:r>
                      <a:r>
                        <a:rPr kumimoji="1" lang="ja-JP" altLang="en-US" sz="1100" dirty="0">
                          <a:latin typeface="BIZ UDP明朝 Medium" panose="02020500000000000000" pitchFamily="18" charset="-128"/>
                          <a:ea typeface="BIZ UDP明朝 Medium" panose="02020500000000000000" pitchFamily="18" charset="-128"/>
                        </a:rPr>
                        <a:t>する。</a:t>
                      </a:r>
                    </a:p>
                  </a:txBody>
                  <a:tcPr anchor="ctr"/>
                </a:tc>
                <a:extLst>
                  <a:ext uri="{0D108BD9-81ED-4DB2-BD59-A6C34878D82A}">
                    <a16:rowId xmlns:a16="http://schemas.microsoft.com/office/drawing/2014/main" val="543303238"/>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A3</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全員入所できるときのみ、</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希望順に基づき別園に内定することを優先する。</a:t>
                      </a:r>
                    </a:p>
                  </a:txBody>
                  <a:tcPr anchor="ctr"/>
                </a:tc>
                <a:extLst>
                  <a:ext uri="{0D108BD9-81ED-4DB2-BD59-A6C34878D82A}">
                    <a16:rowId xmlns:a16="http://schemas.microsoft.com/office/drawing/2014/main" val="4902531"/>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B1</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全員同じ園になることを優先するが、叶わない場合、指定したお子さんに限り希望順で内定する。</a:t>
                      </a:r>
                    </a:p>
                  </a:txBody>
                  <a:tcPr anchor="ctr"/>
                </a:tc>
                <a:extLst>
                  <a:ext uri="{0D108BD9-81ED-4DB2-BD59-A6C34878D82A}">
                    <a16:rowId xmlns:a16="http://schemas.microsoft.com/office/drawing/2014/main" val="1768697438"/>
                  </a:ext>
                </a:extLst>
              </a:tr>
              <a:tr h="790516">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B2</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全員が同じ園になることを優先するが、叶わない場合、全員が入所できるときのみ</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希望順に基づき別園に内定する。</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ja-JP" altLang="en-US" sz="1100" dirty="0">
                          <a:latin typeface="BIZ UDP明朝 Medium" panose="02020500000000000000" pitchFamily="18" charset="-128"/>
                          <a:ea typeface="BIZ UDP明朝 Medium" panose="02020500000000000000" pitchFamily="18" charset="-128"/>
                        </a:rPr>
                        <a:t>それも叶わない場合、指定したお子さんに限り希望順で内定する。</a:t>
                      </a:r>
                    </a:p>
                  </a:txBody>
                  <a:tcPr anchor="ctr"/>
                </a:tc>
                <a:extLst>
                  <a:ext uri="{0D108BD9-81ED-4DB2-BD59-A6C34878D82A}">
                    <a16:rowId xmlns:a16="http://schemas.microsoft.com/office/drawing/2014/main" val="2593152430"/>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B3</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全員入所できるとき、</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希望順に基づき別園に内定する。</a:t>
                      </a:r>
                      <a:endParaRPr kumimoji="1" lang="en-US" altLang="ja-JP" sz="1100" dirty="0">
                        <a:solidFill>
                          <a:schemeClr val="tx1"/>
                        </a:solidFill>
                        <a:latin typeface="BIZ UDP明朝 Medium" panose="02020500000000000000" pitchFamily="18" charset="-128"/>
                        <a:ea typeface="BIZ UDP明朝 Medium" panose="02020500000000000000" pitchFamily="18" charset="-128"/>
                      </a:endParaRPr>
                    </a:p>
                    <a:p>
                      <a:r>
                        <a:rPr kumimoji="1" lang="ja-JP" altLang="en-US" sz="1100" dirty="0">
                          <a:latin typeface="BIZ UDP明朝 Medium" panose="02020500000000000000" pitchFamily="18" charset="-128"/>
                          <a:ea typeface="BIZ UDP明朝 Medium" panose="02020500000000000000" pitchFamily="18" charset="-128"/>
                        </a:rPr>
                        <a:t>それが叶わない場合、指定したお子さんに限り希望順で内定する。</a:t>
                      </a:r>
                    </a:p>
                  </a:txBody>
                  <a:tcPr anchor="ctr"/>
                </a:tc>
                <a:extLst>
                  <a:ext uri="{0D108BD9-81ED-4DB2-BD59-A6C34878D82A}">
                    <a16:rowId xmlns:a16="http://schemas.microsoft.com/office/drawing/2014/main" val="197086656"/>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C1</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latin typeface="BIZ UDP明朝 Medium" panose="02020500000000000000" pitchFamily="18" charset="-128"/>
                          <a:ea typeface="BIZ UDP明朝 Medium" panose="02020500000000000000" pitchFamily="18" charset="-128"/>
                        </a:rPr>
                        <a:t>全員が同じ園に</a:t>
                      </a:r>
                      <a:r>
                        <a:rPr kumimoji="1" lang="ja-JP" altLang="en-US" sz="1100" dirty="0">
                          <a:solidFill>
                            <a:srgbClr val="7030A0"/>
                          </a:solidFill>
                          <a:latin typeface="BIZ UDP明朝 Medium" panose="02020500000000000000" pitchFamily="18" charset="-128"/>
                          <a:ea typeface="BIZ UDP明朝 Medium" panose="02020500000000000000" pitchFamily="18" charset="-128"/>
                        </a:rPr>
                        <a:t>な</a:t>
                      </a:r>
                      <a:r>
                        <a:rPr kumimoji="1" lang="ja-JP" altLang="en-US" sz="1100" dirty="0">
                          <a:latin typeface="BIZ UDP明朝 Medium" panose="02020500000000000000" pitchFamily="18" charset="-128"/>
                          <a:ea typeface="BIZ UDP明朝 Medium" panose="02020500000000000000" pitchFamily="18" charset="-128"/>
                        </a:rPr>
                        <a:t>ることを優先するが、叶わない場合、</a:t>
                      </a:r>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希望順に基づき、</a:t>
                      </a:r>
                      <a:r>
                        <a:rPr kumimoji="1" lang="en-US" altLang="ja-JP" sz="1100" dirty="0">
                          <a:solidFill>
                            <a:schemeClr val="tx1"/>
                          </a:solidFill>
                          <a:latin typeface="BIZ UDP明朝 Medium" panose="02020500000000000000" pitchFamily="18" charset="-128"/>
                          <a:ea typeface="BIZ UDP明朝 Medium" panose="02020500000000000000" pitchFamily="18" charset="-128"/>
                        </a:rPr>
                        <a:t>1</a:t>
                      </a:r>
                      <a:r>
                        <a:rPr kumimoji="1" lang="ja-JP" altLang="en-US" sz="1100" dirty="0">
                          <a:solidFill>
                            <a:schemeClr val="tx1"/>
                          </a:solidFill>
                          <a:latin typeface="BIZ UDP明朝 Medium" panose="02020500000000000000" pitchFamily="18" charset="-128"/>
                          <a:ea typeface="BIZ UDP明朝 Medium" panose="02020500000000000000" pitchFamily="18" charset="-128"/>
                        </a:rPr>
                        <a:t>人でも別園に内定する。</a:t>
                      </a:r>
                    </a:p>
                  </a:txBody>
                  <a:tcPr anchor="ctr"/>
                </a:tc>
                <a:extLst>
                  <a:ext uri="{0D108BD9-81ED-4DB2-BD59-A6C34878D82A}">
                    <a16:rowId xmlns:a16="http://schemas.microsoft.com/office/drawing/2014/main" val="2069813813"/>
                  </a:ext>
                </a:extLst>
              </a:tr>
              <a:tr h="579825">
                <a:tc>
                  <a:txBody>
                    <a:bodyPr/>
                    <a:lstStyle/>
                    <a:p>
                      <a:pPr algn="ctr"/>
                      <a:r>
                        <a:rPr kumimoji="1" lang="en-US" altLang="ja-JP" sz="1600" dirty="0">
                          <a:latin typeface="BIZ UDP明朝 Medium" panose="02020500000000000000" pitchFamily="18" charset="-128"/>
                          <a:ea typeface="BIZ UDP明朝 Medium" panose="02020500000000000000" pitchFamily="18" charset="-128"/>
                        </a:rPr>
                        <a:t>C2</a:t>
                      </a:r>
                      <a:endParaRPr kumimoji="1" lang="ja-JP" altLang="en-US" sz="1600" dirty="0">
                        <a:latin typeface="BIZ UDP明朝 Medium" panose="02020500000000000000" pitchFamily="18" charset="-128"/>
                        <a:ea typeface="BIZ UDP明朝 Medium" panose="02020500000000000000" pitchFamily="18" charset="-128"/>
                      </a:endParaRPr>
                    </a:p>
                  </a:txBody>
                  <a:tcPr anchor="ctr"/>
                </a:tc>
                <a:tc>
                  <a:txBody>
                    <a:bodyPr/>
                    <a:lstStyle/>
                    <a:p>
                      <a:r>
                        <a:rPr kumimoji="1" lang="ja-JP" altLang="en-US" sz="1100" dirty="0">
                          <a:solidFill>
                            <a:schemeClr val="tx1"/>
                          </a:solidFill>
                          <a:latin typeface="BIZ UDP明朝 Medium" panose="02020500000000000000" pitchFamily="18" charset="-128"/>
                          <a:ea typeface="BIZ UDP明朝 Medium" panose="02020500000000000000" pitchFamily="18" charset="-128"/>
                        </a:rPr>
                        <a:t>希望順に基づき、</a:t>
                      </a:r>
                      <a:r>
                        <a:rPr kumimoji="1" lang="en-US" altLang="ja-JP" sz="1100" dirty="0">
                          <a:solidFill>
                            <a:schemeClr val="tx1"/>
                          </a:solidFill>
                          <a:latin typeface="BIZ UDP明朝 Medium" panose="02020500000000000000" pitchFamily="18" charset="-128"/>
                          <a:ea typeface="BIZ UDP明朝 Medium" panose="02020500000000000000" pitchFamily="18" charset="-128"/>
                        </a:rPr>
                        <a:t>1</a:t>
                      </a:r>
                      <a:r>
                        <a:rPr kumimoji="1" lang="ja-JP" altLang="en-US" sz="1100" dirty="0">
                          <a:solidFill>
                            <a:schemeClr val="tx1"/>
                          </a:solidFill>
                          <a:latin typeface="BIZ UDP明朝 Medium" panose="02020500000000000000" pitchFamily="18" charset="-128"/>
                          <a:ea typeface="BIZ UDP明朝 Medium" panose="02020500000000000000" pitchFamily="18" charset="-128"/>
                        </a:rPr>
                        <a:t>人でも別園でもに内定することを優先する。</a:t>
                      </a:r>
                    </a:p>
                  </a:txBody>
                  <a:tcPr anchor="ctr"/>
                </a:tc>
                <a:extLst>
                  <a:ext uri="{0D108BD9-81ED-4DB2-BD59-A6C34878D82A}">
                    <a16:rowId xmlns:a16="http://schemas.microsoft.com/office/drawing/2014/main" val="4111375117"/>
                  </a:ext>
                </a:extLst>
              </a:tr>
            </a:tbl>
          </a:graphicData>
        </a:graphic>
      </p:graphicFrame>
      <p:sp>
        <p:nvSpPr>
          <p:cNvPr id="6" name="テキスト ボックス 5">
            <a:extLst>
              <a:ext uri="{FF2B5EF4-FFF2-40B4-BE49-F238E27FC236}">
                <a16:creationId xmlns:a16="http://schemas.microsoft.com/office/drawing/2014/main" id="{6363BFFC-0191-DF55-B483-5C387EA2E1A5}"/>
              </a:ext>
            </a:extLst>
          </p:cNvPr>
          <p:cNvSpPr txBox="1"/>
          <p:nvPr/>
        </p:nvSpPr>
        <p:spPr>
          <a:xfrm>
            <a:off x="316732" y="6932192"/>
            <a:ext cx="1050807" cy="292178"/>
          </a:xfrm>
          <a:prstGeom prst="rect">
            <a:avLst/>
          </a:prstGeom>
          <a:noFill/>
        </p:spPr>
        <p:txBody>
          <a:bodyPr wrap="square" rtlCol="0">
            <a:spAutoFit/>
          </a:bodyPr>
          <a:lstStyle/>
          <a:p>
            <a:r>
              <a:rPr kumimoji="1" lang="en-US" altLang="ja-JP" sz="1299" dirty="0">
                <a:latin typeface="BIZ UDP明朝 Medium" panose="02020500000000000000" pitchFamily="18" charset="-128"/>
                <a:ea typeface="BIZ UDP明朝 Medium" panose="02020500000000000000" pitchFamily="18" charset="-128"/>
              </a:rPr>
              <a:t>《</a:t>
            </a:r>
            <a:r>
              <a:rPr kumimoji="1" lang="ja-JP" altLang="en-US" sz="1299" dirty="0">
                <a:latin typeface="BIZ UDP明朝 Medium" panose="02020500000000000000" pitchFamily="18" charset="-128"/>
                <a:ea typeface="BIZ UDP明朝 Medium" panose="02020500000000000000" pitchFamily="18" charset="-128"/>
              </a:rPr>
              <a:t>注意事項</a:t>
            </a:r>
            <a:r>
              <a:rPr kumimoji="1" lang="en-US" altLang="ja-JP" sz="1299" dirty="0">
                <a:latin typeface="BIZ UDP明朝 Medium" panose="02020500000000000000" pitchFamily="18" charset="-128"/>
                <a:ea typeface="BIZ UDP明朝 Medium" panose="02020500000000000000" pitchFamily="18" charset="-128"/>
              </a:rPr>
              <a:t>》</a:t>
            </a:r>
            <a:endParaRPr kumimoji="1" lang="ja-JP" altLang="en-US" sz="1299" dirty="0">
              <a:latin typeface="BIZ UDP明朝 Medium" panose="02020500000000000000" pitchFamily="18" charset="-128"/>
              <a:ea typeface="BIZ UDP明朝 Medium" panose="02020500000000000000" pitchFamily="18" charset="-128"/>
            </a:endParaRPr>
          </a:p>
        </p:txBody>
      </p:sp>
      <p:sp>
        <p:nvSpPr>
          <p:cNvPr id="9" name="テキスト ボックス 8">
            <a:extLst>
              <a:ext uri="{FF2B5EF4-FFF2-40B4-BE49-F238E27FC236}">
                <a16:creationId xmlns:a16="http://schemas.microsoft.com/office/drawing/2014/main" id="{1888333E-7EC4-70C3-7E32-DE741C7BF89E}"/>
              </a:ext>
            </a:extLst>
          </p:cNvPr>
          <p:cNvSpPr txBox="1"/>
          <p:nvPr/>
        </p:nvSpPr>
        <p:spPr>
          <a:xfrm>
            <a:off x="378174" y="7226308"/>
            <a:ext cx="6864768" cy="1572675"/>
          </a:xfrm>
          <a:prstGeom prst="rect">
            <a:avLst/>
          </a:prstGeom>
          <a:noFill/>
        </p:spPr>
        <p:txBody>
          <a:bodyPr wrap="square" rtlCol="0">
            <a:spAutoFit/>
          </a:bodyPr>
          <a:lstStyle/>
          <a:p>
            <a:pPr marL="171330" indent="-171330">
              <a:lnSpc>
                <a:spcPct val="150000"/>
              </a:lnSpc>
              <a:buFont typeface="Wingdings" panose="05000000000000000000" pitchFamily="2" charset="2"/>
              <a:buChar char="n"/>
            </a:pPr>
            <a:r>
              <a:rPr kumimoji="1" lang="ja-JP" altLang="en-US" sz="1100" dirty="0">
                <a:latin typeface="BIZ UDP明朝 Medium" panose="02020500000000000000" pitchFamily="18" charset="-128"/>
                <a:ea typeface="BIZ UDP明朝 Medium" panose="02020500000000000000" pitchFamily="18" charset="-128"/>
              </a:rPr>
              <a:t>就労を理由に申請する場合、ひとりでも入園したら、育児休業からの復帰や勤務開始が必要です。</a:t>
            </a:r>
            <a:endParaRPr kumimoji="1" lang="en-US" altLang="ja-JP" sz="1100" dirty="0">
              <a:latin typeface="BIZ UDP明朝 Medium" panose="02020500000000000000" pitchFamily="18" charset="-128"/>
              <a:ea typeface="BIZ UDP明朝 Medium" panose="02020500000000000000" pitchFamily="18" charset="-128"/>
            </a:endParaRPr>
          </a:p>
          <a:p>
            <a:pPr marL="171330" indent="-171330">
              <a:lnSpc>
                <a:spcPct val="150000"/>
              </a:lnSpc>
              <a:buFont typeface="Wingdings" panose="05000000000000000000" pitchFamily="2" charset="2"/>
              <a:buChar char="n"/>
            </a:pPr>
            <a:r>
              <a:rPr lang="ja-JP" altLang="en-US" sz="1100" dirty="0">
                <a:latin typeface="BIZ UDP明朝 Medium" panose="02020500000000000000" pitchFamily="18" charset="-128"/>
                <a:ea typeface="BIZ UDP明朝 Medium" panose="02020500000000000000" pitchFamily="18" charset="-128"/>
              </a:rPr>
              <a:t>きょうだい同時申請の方で、</a:t>
            </a:r>
            <a:r>
              <a:rPr lang="en-US" altLang="ja-JP" sz="1100" dirty="0">
                <a:latin typeface="BIZ UDP明朝 Medium" panose="02020500000000000000" pitchFamily="18" charset="-128"/>
                <a:ea typeface="BIZ UDP明朝 Medium" panose="02020500000000000000" pitchFamily="18" charset="-128"/>
              </a:rPr>
              <a:t>4</a:t>
            </a:r>
            <a:r>
              <a:rPr lang="ja-JP" altLang="en-US" sz="1100" dirty="0">
                <a:latin typeface="BIZ UDP明朝 Medium" panose="02020500000000000000" pitchFamily="18" charset="-128"/>
                <a:ea typeface="BIZ UDP明朝 Medium" panose="02020500000000000000" pitchFamily="18" charset="-128"/>
              </a:rPr>
              <a:t>月一次調整においていずれかのお子さまが内定した場合は、その他のお子さまは二次調整の対象外となります。</a:t>
            </a:r>
            <a:endParaRPr lang="en-US" altLang="ja-JP" sz="1100" dirty="0">
              <a:latin typeface="BIZ UDP明朝 Medium" panose="02020500000000000000" pitchFamily="18" charset="-128"/>
              <a:ea typeface="BIZ UDP明朝 Medium" panose="02020500000000000000" pitchFamily="18" charset="-128"/>
            </a:endParaRPr>
          </a:p>
          <a:p>
            <a:pPr marL="171330" indent="-171330">
              <a:lnSpc>
                <a:spcPct val="150000"/>
              </a:lnSpc>
              <a:buFont typeface="Wingdings" panose="05000000000000000000" pitchFamily="2" charset="2"/>
              <a:buChar char="n"/>
            </a:pPr>
            <a:r>
              <a:rPr lang="ja-JP" altLang="en-US" sz="1100" dirty="0">
                <a:latin typeface="BIZ UDP明朝 Medium" panose="02020500000000000000" pitchFamily="18" charset="-128"/>
                <a:ea typeface="BIZ UDP明朝 Medium" panose="02020500000000000000" pitchFamily="18" charset="-128"/>
              </a:rPr>
              <a:t>他の兄弟姉妹が内定し</a:t>
            </a:r>
            <a:r>
              <a:rPr lang="en-US" altLang="ja-JP" sz="1100" dirty="0">
                <a:latin typeface="BIZ UDP明朝 Medium" panose="02020500000000000000" pitchFamily="18" charset="-128"/>
                <a:ea typeface="BIZ UDP明朝 Medium" panose="02020500000000000000" pitchFamily="18" charset="-128"/>
              </a:rPr>
              <a:t>1</a:t>
            </a:r>
            <a:r>
              <a:rPr lang="ja-JP" altLang="en-US" sz="1100" dirty="0">
                <a:latin typeface="BIZ UDP明朝 Medium" panose="02020500000000000000" pitchFamily="18" charset="-128"/>
                <a:ea typeface="BIZ UDP明朝 Medium" panose="02020500000000000000" pitchFamily="18" charset="-128"/>
              </a:rPr>
              <a:t>人だけ保留となった場合、翌月以降、本組み合わせ表は無効となり、保留となった子について希望順で選考が行われます。希望園の変更や申請取下げを行う必要がないかご確認ください。</a:t>
            </a:r>
            <a:endParaRPr lang="en-US" altLang="ja-JP" sz="1100" dirty="0">
              <a:latin typeface="BIZ UDP明朝 Medium" panose="02020500000000000000" pitchFamily="18" charset="-128"/>
              <a:ea typeface="BIZ UDP明朝 Medium" panose="02020500000000000000" pitchFamily="18" charset="-128"/>
            </a:endParaRPr>
          </a:p>
          <a:p>
            <a:pPr marL="171330" indent="-171330">
              <a:lnSpc>
                <a:spcPct val="150000"/>
              </a:lnSpc>
              <a:buFont typeface="Wingdings" panose="05000000000000000000" pitchFamily="2" charset="2"/>
              <a:buChar char="n"/>
            </a:pPr>
            <a:r>
              <a:rPr lang="ja-JP" altLang="en-US" sz="1100" dirty="0">
                <a:latin typeface="BIZ UDP明朝 Medium" panose="02020500000000000000" pitchFamily="18" charset="-128"/>
                <a:ea typeface="BIZ UDP明朝 Medium" panose="02020500000000000000" pitchFamily="18" charset="-128"/>
              </a:rPr>
              <a:t>条件の内容によって、聞き取りを行う場合がありますのでご了承ください。</a:t>
            </a:r>
          </a:p>
        </p:txBody>
      </p:sp>
      <p:sp>
        <p:nvSpPr>
          <p:cNvPr id="10" name="テキスト ボックス 9">
            <a:extLst>
              <a:ext uri="{FF2B5EF4-FFF2-40B4-BE49-F238E27FC236}">
                <a16:creationId xmlns:a16="http://schemas.microsoft.com/office/drawing/2014/main" id="{6823AA0B-F5C4-B963-0E9D-D05284484A46}"/>
              </a:ext>
            </a:extLst>
          </p:cNvPr>
          <p:cNvSpPr txBox="1"/>
          <p:nvPr/>
        </p:nvSpPr>
        <p:spPr>
          <a:xfrm>
            <a:off x="378174" y="6417426"/>
            <a:ext cx="6500146" cy="538609"/>
          </a:xfrm>
          <a:prstGeom prst="rect">
            <a:avLst/>
          </a:prstGeom>
          <a:noFill/>
        </p:spPr>
        <p:txBody>
          <a:bodyPr wrap="square" rtlCol="0">
            <a:spAutoFit/>
          </a:bodyPr>
          <a:lstStyle/>
          <a:p>
            <a:r>
              <a:rPr kumimoji="1" lang="en-US" altLang="ja-JP" sz="1100" dirty="0">
                <a:latin typeface="BIZ UDP明朝 Medium" panose="02020500000000000000" pitchFamily="18" charset="-128"/>
                <a:ea typeface="BIZ UDP明朝 Medium" panose="02020500000000000000" pitchFamily="18" charset="-128"/>
              </a:rPr>
              <a:t>※</a:t>
            </a:r>
            <a:r>
              <a:rPr kumimoji="1" lang="ja-JP" altLang="en-US" sz="1100" dirty="0">
                <a:latin typeface="BIZ UDP明朝 Medium" panose="02020500000000000000" pitchFamily="18" charset="-128"/>
                <a:ea typeface="BIZ UDP明朝 Medium" panose="02020500000000000000" pitchFamily="18" charset="-128"/>
              </a:rPr>
              <a:t>１　</a:t>
            </a:r>
            <a:r>
              <a:rPr kumimoji="1" lang="en-US" altLang="ja-JP" sz="1100" dirty="0">
                <a:latin typeface="BIZ UDP明朝 Medium" panose="02020500000000000000" pitchFamily="18" charset="-128"/>
                <a:ea typeface="BIZ UDP明朝 Medium" panose="02020500000000000000" pitchFamily="18" charset="-128"/>
              </a:rPr>
              <a:t>Q</a:t>
            </a:r>
            <a:r>
              <a:rPr kumimoji="1" lang="ja-JP" altLang="en-US" sz="1100" dirty="0">
                <a:latin typeface="BIZ UDP明朝 Medium" panose="02020500000000000000" pitchFamily="18" charset="-128"/>
                <a:ea typeface="BIZ UDP明朝 Medium" panose="02020500000000000000" pitchFamily="18" charset="-128"/>
              </a:rPr>
              <a:t>３の例：㊤第</a:t>
            </a:r>
            <a:r>
              <a:rPr kumimoji="1" lang="en-US" altLang="ja-JP" sz="1100" dirty="0">
                <a:latin typeface="BIZ UDP明朝 Medium" panose="02020500000000000000" pitchFamily="18" charset="-128"/>
                <a:ea typeface="BIZ UDP明朝 Medium" panose="02020500000000000000" pitchFamily="18" charset="-128"/>
              </a:rPr>
              <a:t>1</a:t>
            </a:r>
            <a:r>
              <a:rPr kumimoji="1" lang="ja-JP" altLang="en-US" sz="1100" dirty="0">
                <a:latin typeface="BIZ UDP明朝 Medium" panose="02020500000000000000" pitchFamily="18" charset="-128"/>
                <a:ea typeface="BIZ UDP明朝 Medium" panose="02020500000000000000" pitchFamily="18" charset="-128"/>
              </a:rPr>
              <a:t>希望の園、㊦第２希望の園に入所するよりも、第３希望の園に２人とも入所する。</a:t>
            </a:r>
            <a:endParaRPr kumimoji="1" lang="en-US" altLang="ja-JP" sz="1100" dirty="0">
              <a:latin typeface="BIZ UDP明朝 Medium" panose="02020500000000000000" pitchFamily="18" charset="-128"/>
              <a:ea typeface="BIZ UDP明朝 Medium" panose="02020500000000000000" pitchFamily="18" charset="-128"/>
            </a:endParaRPr>
          </a:p>
          <a:p>
            <a:endParaRPr kumimoji="1" lang="ja-JP" altLang="en-US" dirty="0"/>
          </a:p>
        </p:txBody>
      </p:sp>
    </p:spTree>
    <p:extLst>
      <p:ext uri="{BB962C8B-B14F-4D97-AF65-F5344CB8AC3E}">
        <p14:creationId xmlns:p14="http://schemas.microsoft.com/office/powerpoint/2010/main" val="139948942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788</Words>
  <Application>Microsoft Office PowerPoint</Application>
  <PresentationFormat>ユーザー設定</PresentationFormat>
  <Paragraphs>87</Paragraphs>
  <Slides>2</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vt:i4>
      </vt:variant>
    </vt:vector>
  </HeadingPairs>
  <TitlesOfParts>
    <vt:vector size="9" baseType="lpstr">
      <vt:lpstr>Aptos</vt:lpstr>
      <vt:lpstr>Aptos Display</vt:lpstr>
      <vt:lpstr>BIZ UDP明朝 Medium</vt:lpstr>
      <vt:lpstr>游ゴシック</vt:lpstr>
      <vt:lpstr>Arial</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2026-09-17T02:09:55Z</dcterms:created>
  <dcterms:modified xsi:type="dcterms:W3CDTF">2026-09-17T02:10:05Z</dcterms:modified>
</cp:coreProperties>
</file>